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5.jpe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6.jpe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notesSlides/notesSlide43.xml" ContentType="application/vnd.openxmlformats-officedocument.presentationml.notesSlide+xml"/>
  <Override PartName="/ppt/media/image20.jpeg" ContentType="image/jpeg"/>
  <Override PartName="/ppt/media/image21.jpeg" ContentType="image/jpeg"/>
  <Override PartName="/ppt/media/image22.jpeg" ContentType="image/jpe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notesSlides/notesSlide50.xml" ContentType="application/vnd.openxmlformats-officedocument.presentationml.notesSlide+xml"/>
  <Override PartName="/ppt/media/image29.jpeg" ContentType="image/jpeg"/>
  <Override PartName="/ppt/media/image30.jpeg" ContentType="image/jpeg"/>
  <Override PartName="/ppt/notesSlides/notesSlide51.xml" ContentType="application/vnd.openxmlformats-officedocument.presentationml.notesSlide+xml"/>
  <Override PartName="/ppt/media/image31.jpeg" ContentType="image/jpeg"/>
  <Override PartName="/ppt/notesSlides/notesSlide52.xml" ContentType="application/vnd.openxmlformats-officedocument.presentationml.notesSlide+xml"/>
  <Override PartName="/ppt/media/image32.jpeg" ContentType="image/jpeg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506508"/>
          <c:y val="0.0711762"/>
          <c:w val="0.91377"/>
          <c:h val="0.885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mAP@.5</c:v>
                </c:pt>
              </c:strCache>
            </c:strRef>
          </c:tx>
          <c:spPr>
            <a:solidFill>
              <a:srgbClr val="00A2FF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Sheet1!$A$2:$A$401</c:f>
              <c:strCache>
                <c:ptCount val="400"/>
                <c:pt idx="0">
                  <c:v>396 약과</c:v>
                </c:pt>
                <c:pt idx="1">
                  <c:v>102 게살죽</c:v>
                </c:pt>
                <c:pt idx="2">
                  <c:v>368 단무지</c:v>
                </c:pt>
                <c:pt idx="3">
                  <c:v>305 단무지무침</c:v>
                </c:pt>
                <c:pt idx="4">
                  <c:v>389 약식</c:v>
                </c:pt>
                <c:pt idx="5">
                  <c:v>387 수수팥떡</c:v>
                </c:pt>
                <c:pt idx="6">
                  <c:v>383 무지개떡</c:v>
                </c:pt>
                <c:pt idx="7">
                  <c:v>111 팥죽</c:v>
                </c:pt>
                <c:pt idx="8">
                  <c:v>395 다식</c:v>
                </c:pt>
                <c:pt idx="9">
                  <c:v>4 돌솥밥</c:v>
                </c:pt>
                <c:pt idx="10">
                  <c:v>378 경단</c:v>
                </c:pt>
                <c:pt idx="11">
                  <c:v>397 유과</c:v>
                </c:pt>
                <c:pt idx="12">
                  <c:v>394 매작과</c:v>
                </c:pt>
                <c:pt idx="13">
                  <c:v>251 양송이버섯볶음</c:v>
                </c:pt>
                <c:pt idx="14">
                  <c:v>24 송이덮밥</c:v>
                </c:pt>
                <c:pt idx="15">
                  <c:v>16 알밥</c:v>
                </c:pt>
                <c:pt idx="16">
                  <c:v>114 토마토스프</c:v>
                </c:pt>
                <c:pt idx="17">
                  <c:v>109 참치죽</c:v>
                </c:pt>
                <c:pt idx="18">
                  <c:v>29 장어덮밥</c:v>
                </c:pt>
                <c:pt idx="19">
                  <c:v>0 쌀밥</c:v>
                </c:pt>
                <c:pt idx="20">
                  <c:v>42 문어초밥</c:v>
                </c:pt>
                <c:pt idx="21">
                  <c:v>379 꿀떡</c:v>
                </c:pt>
                <c:pt idx="22">
                  <c:v>287 쥐포튀김</c:v>
                </c:pt>
                <c:pt idx="23">
                  <c:v>239 멸치볶음</c:v>
                </c:pt>
                <c:pt idx="24">
                  <c:v>367 오이피클</c:v>
                </c:pt>
                <c:pt idx="25">
                  <c:v>263 마파두부</c:v>
                </c:pt>
                <c:pt idx="26">
                  <c:v>112 호박죽</c:v>
                </c:pt>
                <c:pt idx="27">
                  <c:v>358 마늘쫑장아찌</c:v>
                </c:pt>
                <c:pt idx="28">
                  <c:v>318 해파리냉채</c:v>
                </c:pt>
                <c:pt idx="29">
                  <c:v>31 짬뽕밥</c:v>
                </c:pt>
                <c:pt idx="30">
                  <c:v>327 콩나물</c:v>
                </c:pt>
                <c:pt idx="31">
                  <c:v>262 라볶이</c:v>
                </c:pt>
                <c:pt idx="32">
                  <c:v>390 인절미</c:v>
                </c:pt>
                <c:pt idx="33">
                  <c:v>67 떡라면</c:v>
                </c:pt>
                <c:pt idx="34">
                  <c:v>382 찰떡</c:v>
                </c:pt>
                <c:pt idx="35">
                  <c:v>279 알감자조림</c:v>
                </c:pt>
                <c:pt idx="36">
                  <c:v>96 짜장라면</c:v>
                </c:pt>
                <c:pt idx="37">
                  <c:v>88 치즈라면</c:v>
                </c:pt>
                <c:pt idx="38">
                  <c:v>8 곤드레밥</c:v>
                </c:pt>
                <c:pt idx="39">
                  <c:v>79 열무김치국수</c:v>
                </c:pt>
                <c:pt idx="40">
                  <c:v>39 하이라이스</c:v>
                </c:pt>
                <c:pt idx="41">
                  <c:v>273 메추리알장조림</c:v>
                </c:pt>
                <c:pt idx="42">
                  <c:v>21 열무비빔밥</c:v>
                </c:pt>
                <c:pt idx="43">
                  <c:v>14 삼선볶음밥</c:v>
                </c:pt>
                <c:pt idx="44">
                  <c:v>331 김무침</c:v>
                </c:pt>
                <c:pt idx="45">
                  <c:v>361 마늘장아찌</c:v>
                </c:pt>
                <c:pt idx="46">
                  <c:v>104 닭죽</c:v>
                </c:pt>
                <c:pt idx="47">
                  <c:v>113 콘스프</c:v>
                </c:pt>
                <c:pt idx="48">
                  <c:v>340 잡채</c:v>
                </c:pt>
                <c:pt idx="49">
                  <c:v>105 소고기버섯죽</c:v>
                </c:pt>
                <c:pt idx="50">
                  <c:v>381 메밀전병</c:v>
                </c:pt>
                <c:pt idx="51">
                  <c:v>66 들깨칼국수</c:v>
                </c:pt>
                <c:pt idx="52">
                  <c:v>299 고구마맛탕</c:v>
                </c:pt>
                <c:pt idx="53">
                  <c:v>298 감자튀김</c:v>
                </c:pt>
                <c:pt idx="54">
                  <c:v>60 굴짬뽕</c:v>
                </c:pt>
                <c:pt idx="55">
                  <c:v>13 전주비빔밥</c:v>
                </c:pt>
                <c:pt idx="56">
                  <c:v>128 홍합미역국</c:v>
                </c:pt>
                <c:pt idx="57">
                  <c:v>100 물만두</c:v>
                </c:pt>
                <c:pt idx="58">
                  <c:v>184 대구찜</c:v>
                </c:pt>
                <c:pt idx="59">
                  <c:v>7 감자밥</c:v>
                </c:pt>
                <c:pt idx="60">
                  <c:v>370 명란젓</c:v>
                </c:pt>
                <c:pt idx="61">
                  <c:v>346 나박김치</c:v>
                </c:pt>
                <c:pt idx="62">
                  <c:v>253 고추잡채</c:v>
                </c:pt>
                <c:pt idx="63">
                  <c:v>317 청포묵무침</c:v>
                </c:pt>
                <c:pt idx="64">
                  <c:v>207 훈제오리</c:v>
                </c:pt>
                <c:pt idx="65">
                  <c:v>70 메밀국수</c:v>
                </c:pt>
                <c:pt idx="66">
                  <c:v>376 육사시미</c:v>
                </c:pt>
                <c:pt idx="67">
                  <c:v>320 고사리나물</c:v>
                </c:pt>
                <c:pt idx="68">
                  <c:v>27 잡채밥</c:v>
                </c:pt>
                <c:pt idx="69">
                  <c:v>377 가래떡</c:v>
                </c:pt>
                <c:pt idx="70">
                  <c:v>106 어죽</c:v>
                </c:pt>
                <c:pt idx="71">
                  <c:v>355 총각김치</c:v>
                </c:pt>
                <c:pt idx="72">
                  <c:v>249 두부김치</c:v>
                </c:pt>
                <c:pt idx="73">
                  <c:v>384 백설기</c:v>
                </c:pt>
                <c:pt idx="74">
                  <c:v>34 전주콩나물국밥</c:v>
                </c:pt>
                <c:pt idx="75">
                  <c:v>182 호박찌개</c:v>
                </c:pt>
                <c:pt idx="76">
                  <c:v>82 볶음우동</c:v>
                </c:pt>
                <c:pt idx="77">
                  <c:v>398 산자</c:v>
                </c:pt>
                <c:pt idx="78">
                  <c:v>162 닭개장</c:v>
                </c:pt>
                <c:pt idx="79">
                  <c:v>254 호박볶음</c:v>
                </c:pt>
                <c:pt idx="80">
                  <c:v>380 시루떡</c:v>
                </c:pt>
                <c:pt idx="81">
                  <c:v>374 훈제연어</c:v>
                </c:pt>
                <c:pt idx="82">
                  <c:v>167 꽁치찌개</c:v>
                </c:pt>
                <c:pt idx="83">
                  <c:v>343 고들빼기</c:v>
                </c:pt>
                <c:pt idx="84">
                  <c:v>6 흑미밥</c:v>
                </c:pt>
                <c:pt idx="85">
                  <c:v>135 콩나물국</c:v>
                </c:pt>
                <c:pt idx="86">
                  <c:v>302 김말이튀김</c:v>
                </c:pt>
                <c:pt idx="87">
                  <c:v>122 소고기미역국</c:v>
                </c:pt>
                <c:pt idx="88">
                  <c:v>165 미역오이냉국</c:v>
                </c:pt>
                <c:pt idx="89">
                  <c:v>324 숙주나물</c:v>
                </c:pt>
                <c:pt idx="90">
                  <c:v>61 기스면</c:v>
                </c:pt>
                <c:pt idx="91">
                  <c:v>2 콩밥</c:v>
                </c:pt>
                <c:pt idx="92">
                  <c:v>157 알탕</c:v>
                </c:pt>
                <c:pt idx="93">
                  <c:v>219 햄부침</c:v>
                </c:pt>
                <c:pt idx="94">
                  <c:v>81 일식우동</c:v>
                </c:pt>
                <c:pt idx="95">
                  <c:v>48 갈비삼각김밥</c:v>
                </c:pt>
                <c:pt idx="96">
                  <c:v>337 홍어무침</c:v>
                </c:pt>
                <c:pt idx="97">
                  <c:v>323 미나리나물</c:v>
                </c:pt>
                <c:pt idx="98">
                  <c:v>224 깻잎전</c:v>
                </c:pt>
                <c:pt idx="99">
                  <c:v>189 참꼬막</c:v>
                </c:pt>
                <c:pt idx="100">
                  <c:v>175 국수전골</c:v>
                </c:pt>
                <c:pt idx="101">
                  <c:v>89 콩국수</c:v>
                </c:pt>
                <c:pt idx="102">
                  <c:v>223 김치전</c:v>
                </c:pt>
                <c:pt idx="103">
                  <c:v>49 연어롤</c:v>
                </c:pt>
                <c:pt idx="104">
                  <c:v>51 유부초밥</c:v>
                </c:pt>
                <c:pt idx="105">
                  <c:v>99 김치만두</c:v>
                </c:pt>
                <c:pt idx="106">
                  <c:v>315 상추겉절이</c:v>
                </c:pt>
                <c:pt idx="107">
                  <c:v>103 깨죽</c:v>
                </c:pt>
                <c:pt idx="108">
                  <c:v>303 채소튀김</c:v>
                </c:pt>
                <c:pt idx="109">
                  <c:v>226 미나리전</c:v>
                </c:pt>
                <c:pt idx="110">
                  <c:v>187 아귀찜</c:v>
                </c:pt>
                <c:pt idx="111">
                  <c:v>37 소머리국밥</c:v>
                </c:pt>
                <c:pt idx="112">
                  <c:v>386 수수부꾸미</c:v>
                </c:pt>
                <c:pt idx="113">
                  <c:v>316 쑥갓나물무침</c:v>
                </c:pt>
                <c:pt idx="114">
                  <c:v>304 노각무침</c:v>
                </c:pt>
                <c:pt idx="115">
                  <c:v>180 콩비지찌개</c:v>
                </c:pt>
                <c:pt idx="116">
                  <c:v>338 골뱅이국수무침</c:v>
                </c:pt>
                <c:pt idx="117">
                  <c:v>160 추어탕</c:v>
                </c:pt>
                <c:pt idx="118">
                  <c:v>52 장어초밥</c:v>
                </c:pt>
                <c:pt idx="119">
                  <c:v>138 쑥된장국</c:v>
                </c:pt>
                <c:pt idx="120">
                  <c:v>372 생선물회</c:v>
                </c:pt>
                <c:pt idx="121">
                  <c:v>247 깻잎나물볶음</c:v>
                </c:pt>
                <c:pt idx="122">
                  <c:v>392 증편</c:v>
                </c:pt>
                <c:pt idx="123">
                  <c:v>218 동그랑땡</c:v>
                </c:pt>
                <c:pt idx="124">
                  <c:v>33 카레라이스</c:v>
                </c:pt>
                <c:pt idx="125">
                  <c:v>357 간장게장</c:v>
                </c:pt>
                <c:pt idx="126">
                  <c:v>366 무피클</c:v>
                </c:pt>
                <c:pt idx="127">
                  <c:v>134 선지(해장)국</c:v>
                </c:pt>
                <c:pt idx="128">
                  <c:v>222 고추전</c:v>
                </c:pt>
                <c:pt idx="129">
                  <c:v>186 문어숙회</c:v>
                </c:pt>
                <c:pt idx="130">
                  <c:v>350 백김치</c:v>
                </c:pt>
                <c:pt idx="131">
                  <c:v>172 두부전골</c:v>
                </c:pt>
                <c:pt idx="132">
                  <c:v>36 회덮밥</c:v>
                </c:pt>
                <c:pt idx="133">
                  <c:v>362 무장아찌</c:v>
                </c:pt>
                <c:pt idx="134">
                  <c:v>329 우거지나물무침</c:v>
                </c:pt>
                <c:pt idx="135">
                  <c:v>217 해물파전</c:v>
                </c:pt>
                <c:pt idx="136">
                  <c:v>250 머위나물볶음</c:v>
                </c:pt>
                <c:pt idx="137">
                  <c:v>44 새우튀김롤</c:v>
                </c:pt>
                <c:pt idx="138">
                  <c:v>190 해물찜</c:v>
                </c:pt>
                <c:pt idx="139">
                  <c:v>50 연어초밥</c:v>
                </c:pt>
                <c:pt idx="140">
                  <c:v>278 우엉조림</c:v>
                </c:pt>
                <c:pt idx="141">
                  <c:v>310 마늘쫑무침</c:v>
                </c:pt>
                <c:pt idx="142">
                  <c:v>371 생연어</c:v>
                </c:pt>
                <c:pt idx="143">
                  <c:v>202 소곱창구이</c:v>
                </c:pt>
                <c:pt idx="144">
                  <c:v>62 김치라면</c:v>
                </c:pt>
                <c:pt idx="145">
                  <c:v>365 오이지</c:v>
                </c:pt>
                <c:pt idx="146">
                  <c:v>71 물냉면</c:v>
                </c:pt>
                <c:pt idx="147">
                  <c:v>388 쑥떡</c:v>
                </c:pt>
                <c:pt idx="148">
                  <c:v>306 달래나물무침</c:v>
                </c:pt>
                <c:pt idx="149">
                  <c:v>47 소고기김밥</c:v>
                </c:pt>
                <c:pt idx="150">
                  <c:v>364 양파장아찌</c:v>
                </c:pt>
                <c:pt idx="151">
                  <c:v>28 잡탕밥</c:v>
                </c:pt>
                <c:pt idx="152">
                  <c:v>26 자장밥</c:v>
                </c:pt>
                <c:pt idx="153">
                  <c:v>269 북어조림</c:v>
                </c:pt>
                <c:pt idx="154">
                  <c:v>281 콩조림</c:v>
                </c:pt>
                <c:pt idx="155">
                  <c:v>360 깻잎장아찌</c:v>
                </c:pt>
                <c:pt idx="156">
                  <c:v>120 바지락조개국</c:v>
                </c:pt>
                <c:pt idx="157">
                  <c:v>214 가자미전</c:v>
                </c:pt>
                <c:pt idx="158">
                  <c:v>80 오일소스스파게티</c:v>
                </c:pt>
                <c:pt idx="159">
                  <c:v>59 간자장</c:v>
                </c:pt>
                <c:pt idx="160">
                  <c:v>215 굴전</c:v>
                </c:pt>
                <c:pt idx="161">
                  <c:v>369 오징어젓갈</c:v>
                </c:pt>
                <c:pt idx="162">
                  <c:v>83 자장면</c:v>
                </c:pt>
                <c:pt idx="163">
                  <c:v>321 도라지나물</c:v>
                </c:pt>
                <c:pt idx="164">
                  <c:v>220 육전</c:v>
                </c:pt>
                <c:pt idx="165">
                  <c:v>177 버섯찌개</c:v>
                </c:pt>
                <c:pt idx="166">
                  <c:v>30 제육덮밥</c:v>
                </c:pt>
                <c:pt idx="167">
                  <c:v>311 무생채</c:v>
                </c:pt>
                <c:pt idx="168">
                  <c:v>309 도토리묵</c:v>
                </c:pt>
                <c:pt idx="169">
                  <c:v>276 고추조림</c:v>
                </c:pt>
                <c:pt idx="170">
                  <c:v>351 부추김치</c:v>
                </c:pt>
                <c:pt idx="171">
                  <c:v>117 달걀국</c:v>
                </c:pt>
                <c:pt idx="172">
                  <c:v>336 파래무침</c:v>
                </c:pt>
                <c:pt idx="173">
                  <c:v>345 깻잎김치</c:v>
                </c:pt>
                <c:pt idx="174">
                  <c:v>274 돼지고기메추리알장조림</c:v>
                </c:pt>
                <c:pt idx="175">
                  <c:v>325 시금치나물</c:v>
                </c:pt>
                <c:pt idx="176">
                  <c:v>391 절편</c:v>
                </c:pt>
                <c:pt idx="177">
                  <c:v>19 육회비빔밥</c:v>
                </c:pt>
                <c:pt idx="178">
                  <c:v>275 소고기메추리알장조림</c:v>
                </c:pt>
                <c:pt idx="179">
                  <c:v>292 모래집튀김</c:v>
                </c:pt>
                <c:pt idx="180">
                  <c:v>107 잣죽</c:v>
                </c:pt>
                <c:pt idx="181">
                  <c:v>154 도가니탕</c:v>
                </c:pt>
                <c:pt idx="182">
                  <c:v>308 도라지생채</c:v>
                </c:pt>
                <c:pt idx="183">
                  <c:v>227 배추전</c:v>
                </c:pt>
                <c:pt idx="184">
                  <c:v>342 갓김치</c:v>
                </c:pt>
                <c:pt idx="185">
                  <c:v>84 잔치국수</c:v>
                </c:pt>
                <c:pt idx="186">
                  <c:v>15 새우볶음밥</c:v>
                </c:pt>
                <c:pt idx="187">
                  <c:v>297 깐풍기</c:v>
                </c:pt>
                <c:pt idx="188">
                  <c:v>32 순대국밥</c:v>
                </c:pt>
                <c:pt idx="189">
                  <c:v>149 낙지탕</c:v>
                </c:pt>
                <c:pt idx="190">
                  <c:v>3 보리밥</c:v>
                </c:pt>
                <c:pt idx="191">
                  <c:v>344 깍두기</c:v>
                </c:pt>
                <c:pt idx="192">
                  <c:v>125 오징어국</c:v>
                </c:pt>
                <c:pt idx="193">
                  <c:v>119 미역국</c:v>
                </c:pt>
                <c:pt idx="194">
                  <c:v>94 떡국</c:v>
                </c:pt>
                <c:pt idx="195">
                  <c:v>356 파김치</c:v>
                </c:pt>
                <c:pt idx="196">
                  <c:v>43 새우초밥</c:v>
                </c:pt>
                <c:pt idx="197">
                  <c:v>307 더덕무침</c:v>
                </c:pt>
                <c:pt idx="198">
                  <c:v>76 삼선짬뽕</c:v>
                </c:pt>
                <c:pt idx="199">
                  <c:v>363 양념게장</c:v>
                </c:pt>
                <c:pt idx="200">
                  <c:v>18 오므라이스</c:v>
                </c:pt>
                <c:pt idx="201">
                  <c:v>258 순대볶음</c:v>
                </c:pt>
                <c:pt idx="202">
                  <c:v>283 땅콩조림</c:v>
                </c:pt>
                <c:pt idx="203">
                  <c:v>56 캘리포니아롤</c:v>
                </c:pt>
                <c:pt idx="204">
                  <c:v>173 곱창전골</c:v>
                </c:pt>
                <c:pt idx="205">
                  <c:v>86 짬뽕라면</c:v>
                </c:pt>
                <c:pt idx="206">
                  <c:v>375 육회</c:v>
                </c:pt>
                <c:pt idx="207">
                  <c:v>211 양배추구이</c:v>
                </c:pt>
                <c:pt idx="208">
                  <c:v>150 내장탕</c:v>
                </c:pt>
                <c:pt idx="209">
                  <c:v>301 고추튀김</c:v>
                </c:pt>
                <c:pt idx="210">
                  <c:v>10 주먹밥</c:v>
                </c:pt>
                <c:pt idx="211">
                  <c:v>91 토마토소스스파게티</c:v>
                </c:pt>
                <c:pt idx="212">
                  <c:v>332 미역초무침</c:v>
                </c:pt>
                <c:pt idx="213">
                  <c:v>148 꽃게탕</c:v>
                </c:pt>
                <c:pt idx="214">
                  <c:v>216 동태전</c:v>
                </c:pt>
                <c:pt idx="215">
                  <c:v>234 달걀말이</c:v>
                </c:pt>
                <c:pt idx="216">
                  <c:v>25 오징어덮밥</c:v>
                </c:pt>
                <c:pt idx="217">
                  <c:v>322 무나물</c:v>
                </c:pt>
                <c:pt idx="218">
                  <c:v>54 참치마요삼각김밥</c:v>
                </c:pt>
                <c:pt idx="219">
                  <c:v>268 동태조림</c:v>
                </c:pt>
                <c:pt idx="220">
                  <c:v>341 탕평채</c:v>
                </c:pt>
                <c:pt idx="221">
                  <c:v>221 감자전</c:v>
                </c:pt>
                <c:pt idx="222">
                  <c:v>161 해물탕</c:v>
                </c:pt>
                <c:pt idx="223">
                  <c:v>147 꼬리곰탕</c:v>
                </c:pt>
                <c:pt idx="224">
                  <c:v>158 연포탕</c:v>
                </c:pt>
                <c:pt idx="225">
                  <c:v>213 삼치구이</c:v>
                </c:pt>
                <c:pt idx="226">
                  <c:v>359 고추장아찌</c:v>
                </c:pt>
                <c:pt idx="227">
                  <c:v>233 호박전</c:v>
                </c:pt>
                <c:pt idx="228">
                  <c:v>330 골뱅이무침</c:v>
                </c:pt>
                <c:pt idx="229">
                  <c:v>373 광어회</c:v>
                </c:pt>
                <c:pt idx="230">
                  <c:v>17 산채비빔밥</c:v>
                </c:pt>
                <c:pt idx="231">
                  <c:v>85 짬뽕</c:v>
                </c:pt>
                <c:pt idx="232">
                  <c:v>319 가지나물</c:v>
                </c:pt>
                <c:pt idx="233">
                  <c:v>68 라면</c:v>
                </c:pt>
                <c:pt idx="234">
                  <c:v>126 토란국</c:v>
                </c:pt>
                <c:pt idx="235">
                  <c:v>166 고등어찌개</c:v>
                </c:pt>
                <c:pt idx="236">
                  <c:v>64 김치말이국수</c:v>
                </c:pt>
                <c:pt idx="237">
                  <c:v>35 해물덮밥</c:v>
                </c:pt>
                <c:pt idx="238">
                  <c:v>193 돼지고기수육</c:v>
                </c:pt>
                <c:pt idx="239">
                  <c:v>225 녹두빈대떡</c:v>
                </c:pt>
                <c:pt idx="240">
                  <c:v>20 해물볶음밥</c:v>
                </c:pt>
                <c:pt idx="241">
                  <c:v>46 광어초밥</c:v>
                </c:pt>
                <c:pt idx="242">
                  <c:v>98 군만두</c:v>
                </c:pt>
                <c:pt idx="243">
                  <c:v>151 닭곰탕</c:v>
                </c:pt>
                <c:pt idx="244">
                  <c:v>97 고기만두</c:v>
                </c:pt>
                <c:pt idx="245">
                  <c:v>385 송편</c:v>
                </c:pt>
                <c:pt idx="246">
                  <c:v>347 동치미</c:v>
                </c:pt>
                <c:pt idx="247">
                  <c:v>73 비빔냉면</c:v>
                </c:pt>
                <c:pt idx="248">
                  <c:v>129 황태해장국</c:v>
                </c:pt>
                <c:pt idx="249">
                  <c:v>110 채소죽</c:v>
                </c:pt>
                <c:pt idx="250">
                  <c:v>63 김치우동</c:v>
                </c:pt>
                <c:pt idx="251">
                  <c:v>195 족발</c:v>
                </c:pt>
                <c:pt idx="252">
                  <c:v>267 꽁치조림</c:v>
                </c:pt>
                <c:pt idx="253">
                  <c:v>185 도미찜</c:v>
                </c:pt>
                <c:pt idx="254">
                  <c:v>142 우렁된장국</c:v>
                </c:pt>
                <c:pt idx="255">
                  <c:v>272 달걀장조림</c:v>
                </c:pt>
                <c:pt idx="256">
                  <c:v>208 치킨데리야끼</c:v>
                </c:pt>
                <c:pt idx="257">
                  <c:v>22 불고기덮밥</c:v>
                </c:pt>
                <c:pt idx="258">
                  <c:v>87 쫄면</c:v>
                </c:pt>
                <c:pt idx="259">
                  <c:v>232 호박부침개</c:v>
                </c:pt>
                <c:pt idx="260">
                  <c:v>78 쌀국수</c:v>
                </c:pt>
                <c:pt idx="261">
                  <c:v>9 김치볶음밥</c:v>
                </c:pt>
                <c:pt idx="262">
                  <c:v>5 현미밥</c:v>
                </c:pt>
                <c:pt idx="263">
                  <c:v>349 배추김치</c:v>
                </c:pt>
                <c:pt idx="264">
                  <c:v>296 탕수육</c:v>
                </c:pt>
                <c:pt idx="265">
                  <c:v>334 회무침</c:v>
                </c:pt>
                <c:pt idx="266">
                  <c:v>393 찹쌀떡</c:v>
                </c:pt>
                <c:pt idx="267">
                  <c:v>277 감자조림</c:v>
                </c:pt>
                <c:pt idx="268">
                  <c:v>95 떡만둣국</c:v>
                </c:pt>
                <c:pt idx="269">
                  <c:v>143 갈비탕</c:v>
                </c:pt>
                <c:pt idx="270">
                  <c:v>352 열무김치</c:v>
                </c:pt>
                <c:pt idx="271">
                  <c:v>313 오이생채</c:v>
                </c:pt>
                <c:pt idx="272">
                  <c:v>75 삼선자장면</c:v>
                </c:pt>
                <c:pt idx="273">
                  <c:v>174 소고기전골</c:v>
                </c:pt>
                <c:pt idx="274">
                  <c:v>23 소고기국밥</c:v>
                </c:pt>
                <c:pt idx="275">
                  <c:v>101 만둣국</c:v>
                </c:pt>
                <c:pt idx="276">
                  <c:v>209 치킨윙</c:v>
                </c:pt>
                <c:pt idx="277">
                  <c:v>236 두부전</c:v>
                </c:pt>
                <c:pt idx="278">
                  <c:v>257 소세지볶음</c:v>
                </c:pt>
                <c:pt idx="279">
                  <c:v>124 어묵국</c:v>
                </c:pt>
                <c:pt idx="280">
                  <c:v>353 열무얼갈이김치</c:v>
                </c:pt>
                <c:pt idx="281">
                  <c:v>339 오징어무침</c:v>
                </c:pt>
                <c:pt idx="282">
                  <c:v>196 달걀찜</c:v>
                </c:pt>
                <c:pt idx="283">
                  <c:v>399 깨강정</c:v>
                </c:pt>
                <c:pt idx="284">
                  <c:v>116 김치국</c:v>
                </c:pt>
                <c:pt idx="285">
                  <c:v>156 설렁탕</c:v>
                </c:pt>
                <c:pt idx="286">
                  <c:v>314 파무침</c:v>
                </c:pt>
                <c:pt idx="287">
                  <c:v>90 크림소스스파게티</c:v>
                </c:pt>
                <c:pt idx="288">
                  <c:v>288 오징어튀김</c:v>
                </c:pt>
                <c:pt idx="289">
                  <c:v>312 무말랭이</c:v>
                </c:pt>
                <c:pt idx="290">
                  <c:v>179 순두부찌개</c:v>
                </c:pt>
                <c:pt idx="291">
                  <c:v>74 삼선우동</c:v>
                </c:pt>
                <c:pt idx="292">
                  <c:v>261 떡볶이</c:v>
                </c:pt>
                <c:pt idx="293">
                  <c:v>41 농어초밥</c:v>
                </c:pt>
                <c:pt idx="294">
                  <c:v>270 조기조림</c:v>
                </c:pt>
                <c:pt idx="295">
                  <c:v>77 수제비</c:v>
                </c:pt>
                <c:pt idx="296">
                  <c:v>198 닭꼬치</c:v>
                </c:pt>
                <c:pt idx="297">
                  <c:v>333 북어채무침</c:v>
                </c:pt>
                <c:pt idx="298">
                  <c:v>259 오리불고기</c:v>
                </c:pt>
                <c:pt idx="299">
                  <c:v>65 닭칼국수</c:v>
                </c:pt>
                <c:pt idx="300">
                  <c:v>289 닭강정</c:v>
                </c:pt>
                <c:pt idx="301">
                  <c:v>300 고구마튀김</c:v>
                </c:pt>
                <c:pt idx="302">
                  <c:v>205 양념왕갈비</c:v>
                </c:pt>
                <c:pt idx="303">
                  <c:v>212 두부구이</c:v>
                </c:pt>
                <c:pt idx="304">
                  <c:v>127 탕국</c:v>
                </c:pt>
                <c:pt idx="305">
                  <c:v>210 더덕구이</c:v>
                </c:pt>
                <c:pt idx="306">
                  <c:v>238 낙지볶음</c:v>
                </c:pt>
                <c:pt idx="307">
                  <c:v>69 막국수</c:v>
                </c:pt>
                <c:pt idx="308">
                  <c:v>237 건새우볶음</c:v>
                </c:pt>
                <c:pt idx="309">
                  <c:v>139 아욱된장국</c:v>
                </c:pt>
                <c:pt idx="310">
                  <c:v>335 쥐치채</c:v>
                </c:pt>
                <c:pt idx="311">
                  <c:v>55 치즈김밥</c:v>
                </c:pt>
                <c:pt idx="312">
                  <c:v>248 느타리버섯볶음</c:v>
                </c:pt>
                <c:pt idx="313">
                  <c:v>348 배추겉절이</c:v>
                </c:pt>
                <c:pt idx="314">
                  <c:v>206 햄버거스테이크</c:v>
                </c:pt>
                <c:pt idx="315">
                  <c:v>252 표고버섯볶음</c:v>
                </c:pt>
                <c:pt idx="316">
                  <c:v>264 가자미조림</c:v>
                </c:pt>
                <c:pt idx="317">
                  <c:v>328 고구마줄기나물</c:v>
                </c:pt>
                <c:pt idx="318">
                  <c:v>123 순대국</c:v>
                </c:pt>
                <c:pt idx="319">
                  <c:v>141 우거지해장국</c:v>
                </c:pt>
                <c:pt idx="320">
                  <c:v>118 감자국</c:v>
                </c:pt>
                <c:pt idx="321">
                  <c:v>200 떡갈비</c:v>
                </c:pt>
                <c:pt idx="322">
                  <c:v>245 감자볶음</c:v>
                </c:pt>
                <c:pt idx="323">
                  <c:v>280 (검은)콩조림</c:v>
                </c:pt>
                <c:pt idx="324">
                  <c:v>178 참치김치찌개</c:v>
                </c:pt>
                <c:pt idx="325">
                  <c:v>146 매운탕</c:v>
                </c:pt>
                <c:pt idx="326">
                  <c:v>164 뼈해장국</c:v>
                </c:pt>
                <c:pt idx="327">
                  <c:v>326 취나물</c:v>
                </c:pt>
                <c:pt idx="328">
                  <c:v>145 곰탕</c:v>
                </c:pt>
                <c:pt idx="329">
                  <c:v>163 육개장</c:v>
                </c:pt>
                <c:pt idx="330">
                  <c:v>295 치킨가스</c:v>
                </c:pt>
                <c:pt idx="331">
                  <c:v>260 오삼불고기</c:v>
                </c:pt>
                <c:pt idx="332">
                  <c:v>57 한치초밥</c:v>
                </c:pt>
                <c:pt idx="333">
                  <c:v>40 김치김밥</c:v>
                </c:pt>
                <c:pt idx="334">
                  <c:v>294 치즈돈가스</c:v>
                </c:pt>
                <c:pt idx="335">
                  <c:v>191 소갈비찜</c:v>
                </c:pt>
                <c:pt idx="336">
                  <c:v>171 청국장찌개</c:v>
                </c:pt>
                <c:pt idx="337">
                  <c:v>1 기타잡곡밥</c:v>
                </c:pt>
                <c:pt idx="338">
                  <c:v>93 회냉면</c:v>
                </c:pt>
                <c:pt idx="339">
                  <c:v>290 닭튀김</c:v>
                </c:pt>
                <c:pt idx="340">
                  <c:v>229 부추전</c:v>
                </c:pt>
                <c:pt idx="341">
                  <c:v>121 소고기무국</c:v>
                </c:pt>
                <c:pt idx="342">
                  <c:v>181 햄김치찌개</c:v>
                </c:pt>
                <c:pt idx="343">
                  <c:v>131 미소된장국</c:v>
                </c:pt>
                <c:pt idx="344">
                  <c:v>231 파전</c:v>
                </c:pt>
                <c:pt idx="345">
                  <c:v>204 소불고기</c:v>
                </c:pt>
                <c:pt idx="346">
                  <c:v>284 미꾸라지튀김</c:v>
                </c:pt>
                <c:pt idx="347">
                  <c:v>183 고추장찌개</c:v>
                </c:pt>
                <c:pt idx="348">
                  <c:v>169 부대찌개</c:v>
                </c:pt>
                <c:pt idx="349">
                  <c:v>188 조기찜</c:v>
                </c:pt>
                <c:pt idx="350">
                  <c:v>115 굴국</c:v>
                </c:pt>
                <c:pt idx="351">
                  <c:v>152 닭볶음탕</c:v>
                </c:pt>
                <c:pt idx="352">
                  <c:v>144 감자탕</c:v>
                </c:pt>
                <c:pt idx="353">
                  <c:v>242 오징어채볶음</c:v>
                </c:pt>
                <c:pt idx="354">
                  <c:v>228 버섯전</c:v>
                </c:pt>
                <c:pt idx="355">
                  <c:v>11 볶음밥</c:v>
                </c:pt>
                <c:pt idx="356">
                  <c:v>72 비빔국수</c:v>
                </c:pt>
                <c:pt idx="357">
                  <c:v>194 찜닭</c:v>
                </c:pt>
                <c:pt idx="358">
                  <c:v>293 양념치킨</c:v>
                </c:pt>
                <c:pt idx="359">
                  <c:v>38 돼지국밥</c:v>
                </c:pt>
                <c:pt idx="360">
                  <c:v>354 오이소박이</c:v>
                </c:pt>
                <c:pt idx="361">
                  <c:v>192 돼지갈비찜</c:v>
                </c:pt>
                <c:pt idx="362">
                  <c:v>170 된장찌개</c:v>
                </c:pt>
                <c:pt idx="363">
                  <c:v>243 주꾸미볶음</c:v>
                </c:pt>
                <c:pt idx="364">
                  <c:v>271 코다리조림</c:v>
                </c:pt>
                <c:pt idx="365">
                  <c:v>168 동태찌개</c:v>
                </c:pt>
                <c:pt idx="366">
                  <c:v>203 소양념갈비구이</c:v>
                </c:pt>
                <c:pt idx="367">
                  <c:v>58 일반김밥</c:v>
                </c:pt>
                <c:pt idx="368">
                  <c:v>132 배추된장국</c:v>
                </c:pt>
                <c:pt idx="369">
                  <c:v>45 샐러드김밥</c:v>
                </c:pt>
                <c:pt idx="370">
                  <c:v>12 일반비빔밥</c:v>
                </c:pt>
                <c:pt idx="371">
                  <c:v>133 뼈다귀해장국</c:v>
                </c:pt>
                <c:pt idx="372">
                  <c:v>256 돼지껍데기볶음</c:v>
                </c:pt>
                <c:pt idx="373">
                  <c:v>108 전복죽</c:v>
                </c:pt>
                <c:pt idx="374">
                  <c:v>155 삼계탕</c:v>
                </c:pt>
                <c:pt idx="375">
                  <c:v>136 시금치된장국</c:v>
                </c:pt>
                <c:pt idx="376">
                  <c:v>266 고등어조림</c:v>
                </c:pt>
                <c:pt idx="377">
                  <c:v>130 근대된장국</c:v>
                </c:pt>
                <c:pt idx="378">
                  <c:v>265 갈치조림</c:v>
                </c:pt>
                <c:pt idx="379">
                  <c:v>159 오리탕</c:v>
                </c:pt>
                <c:pt idx="380">
                  <c:v>140 우거지된장국</c:v>
                </c:pt>
                <c:pt idx="381">
                  <c:v>285 새우튀김</c:v>
                </c:pt>
                <c:pt idx="382">
                  <c:v>137 시래기된장국</c:v>
                </c:pt>
                <c:pt idx="383">
                  <c:v>201 불고기</c:v>
                </c:pt>
                <c:pt idx="384">
                  <c:v>230 야채전</c:v>
                </c:pt>
                <c:pt idx="385">
                  <c:v>153 지리탕</c:v>
                </c:pt>
                <c:pt idx="386">
                  <c:v>92 해물칼국수</c:v>
                </c:pt>
                <c:pt idx="387">
                  <c:v>244 해물볶음</c:v>
                </c:pt>
                <c:pt idx="388">
                  <c:v>240 어묵볶음</c:v>
                </c:pt>
                <c:pt idx="389">
                  <c:v>197 닭갈비</c:v>
                </c:pt>
                <c:pt idx="390">
                  <c:v>235 두부부침</c:v>
                </c:pt>
                <c:pt idx="391">
                  <c:v>246 김치볶음</c:v>
                </c:pt>
                <c:pt idx="392">
                  <c:v>176 돼지고기김치찌개</c:v>
                </c:pt>
                <c:pt idx="393">
                  <c:v>282 두부고추장조림</c:v>
                </c:pt>
                <c:pt idx="394">
                  <c:v>291 돈가스</c:v>
                </c:pt>
                <c:pt idx="395">
                  <c:v>53 참치김밥</c:v>
                </c:pt>
                <c:pt idx="396">
                  <c:v>255 돼지고기볶음</c:v>
                </c:pt>
                <c:pt idx="397">
                  <c:v>286 생선가스</c:v>
                </c:pt>
                <c:pt idx="398">
                  <c:v>241 오징어볶음</c:v>
                </c:pt>
                <c:pt idx="399">
                  <c:v>199 돼지갈비</c:v>
                </c:pt>
              </c:strCache>
            </c:strRef>
          </c:cat>
          <c:val>
            <c:numRef>
              <c:f>Sheet1!$B$2:$B$401</c:f>
              <c:numCache>
                <c:ptCount val="400"/>
                <c:pt idx="0">
                  <c:v>0.982000</c:v>
                </c:pt>
                <c:pt idx="1">
                  <c:v>0.956000</c:v>
                </c:pt>
                <c:pt idx="2">
                  <c:v>0.977000</c:v>
                </c:pt>
                <c:pt idx="3">
                  <c:v>0.972000</c:v>
                </c:pt>
                <c:pt idx="4">
                  <c:v>0.950000</c:v>
                </c:pt>
                <c:pt idx="5">
                  <c:v>0.983000</c:v>
                </c:pt>
                <c:pt idx="6">
                  <c:v>0.979000</c:v>
                </c:pt>
                <c:pt idx="7">
                  <c:v>0.933000</c:v>
                </c:pt>
                <c:pt idx="8">
                  <c:v>0.990000</c:v>
                </c:pt>
                <c:pt idx="9">
                  <c:v>0.924000</c:v>
                </c:pt>
                <c:pt idx="10">
                  <c:v>0.978000</c:v>
                </c:pt>
                <c:pt idx="11">
                  <c:v>0.976000</c:v>
                </c:pt>
                <c:pt idx="12">
                  <c:v>0.980000</c:v>
                </c:pt>
                <c:pt idx="13">
                  <c:v>0.941000</c:v>
                </c:pt>
                <c:pt idx="14">
                  <c:v>0.972000</c:v>
                </c:pt>
                <c:pt idx="15">
                  <c:v>0.930000</c:v>
                </c:pt>
                <c:pt idx="16">
                  <c:v>0.951000</c:v>
                </c:pt>
                <c:pt idx="17">
                  <c:v>0.908000</c:v>
                </c:pt>
                <c:pt idx="18">
                  <c:v>0.944000</c:v>
                </c:pt>
                <c:pt idx="19">
                  <c:v>0.870000</c:v>
                </c:pt>
                <c:pt idx="20">
                  <c:v>0.987000</c:v>
                </c:pt>
                <c:pt idx="21">
                  <c:v>0.952000</c:v>
                </c:pt>
                <c:pt idx="22">
                  <c:v>0.927000</c:v>
                </c:pt>
                <c:pt idx="23">
                  <c:v>0.898000</c:v>
                </c:pt>
                <c:pt idx="24">
                  <c:v>0.894000</c:v>
                </c:pt>
                <c:pt idx="25">
                  <c:v>0.905000</c:v>
                </c:pt>
                <c:pt idx="26">
                  <c:v>0.901000</c:v>
                </c:pt>
                <c:pt idx="27">
                  <c:v>0.955000</c:v>
                </c:pt>
                <c:pt idx="28">
                  <c:v>0.957000</c:v>
                </c:pt>
                <c:pt idx="29">
                  <c:v>0.895000</c:v>
                </c:pt>
                <c:pt idx="30">
                  <c:v>0.940000</c:v>
                </c:pt>
                <c:pt idx="31">
                  <c:v>0.930000</c:v>
                </c:pt>
                <c:pt idx="32">
                  <c:v>0.925000</c:v>
                </c:pt>
                <c:pt idx="33">
                  <c:v>0.938000</c:v>
                </c:pt>
                <c:pt idx="34">
                  <c:v>0.920000</c:v>
                </c:pt>
                <c:pt idx="35">
                  <c:v>0.963000</c:v>
                </c:pt>
                <c:pt idx="36">
                  <c:v>0.932000</c:v>
                </c:pt>
                <c:pt idx="37">
                  <c:v>0.887000</c:v>
                </c:pt>
                <c:pt idx="38">
                  <c:v>0.944000</c:v>
                </c:pt>
                <c:pt idx="39">
                  <c:v>0.973000</c:v>
                </c:pt>
                <c:pt idx="40">
                  <c:v>0.940000</c:v>
                </c:pt>
                <c:pt idx="41">
                  <c:v>0.923000</c:v>
                </c:pt>
                <c:pt idx="42">
                  <c:v>0.970000</c:v>
                </c:pt>
                <c:pt idx="43">
                  <c:v>0.940000</c:v>
                </c:pt>
                <c:pt idx="44">
                  <c:v>0.965000</c:v>
                </c:pt>
                <c:pt idx="45">
                  <c:v>0.896000</c:v>
                </c:pt>
                <c:pt idx="46">
                  <c:v>0.880000</c:v>
                </c:pt>
                <c:pt idx="47">
                  <c:v>0.875000</c:v>
                </c:pt>
                <c:pt idx="48">
                  <c:v>0.916000</c:v>
                </c:pt>
                <c:pt idx="49">
                  <c:v>0.862000</c:v>
                </c:pt>
                <c:pt idx="50">
                  <c:v>0.901000</c:v>
                </c:pt>
                <c:pt idx="51">
                  <c:v>0.867000</c:v>
                </c:pt>
                <c:pt idx="52">
                  <c:v>0.936000</c:v>
                </c:pt>
                <c:pt idx="53">
                  <c:v>0.926000</c:v>
                </c:pt>
                <c:pt idx="54">
                  <c:v>0.880000</c:v>
                </c:pt>
                <c:pt idx="55">
                  <c:v>0.928000</c:v>
                </c:pt>
                <c:pt idx="56">
                  <c:v>0.939000</c:v>
                </c:pt>
                <c:pt idx="57">
                  <c:v>0.926000</c:v>
                </c:pt>
                <c:pt idx="58">
                  <c:v>0.903000</c:v>
                </c:pt>
                <c:pt idx="59">
                  <c:v>0.980000</c:v>
                </c:pt>
                <c:pt idx="60">
                  <c:v>0.893000</c:v>
                </c:pt>
                <c:pt idx="61">
                  <c:v>0.847000</c:v>
                </c:pt>
                <c:pt idx="62">
                  <c:v>0.947000</c:v>
                </c:pt>
                <c:pt idx="63">
                  <c:v>0.949000</c:v>
                </c:pt>
                <c:pt idx="64">
                  <c:v>0.916000</c:v>
                </c:pt>
                <c:pt idx="65">
                  <c:v>0.859000</c:v>
                </c:pt>
                <c:pt idx="66">
                  <c:v>0.974000</c:v>
                </c:pt>
                <c:pt idx="67">
                  <c:v>0.933000</c:v>
                </c:pt>
                <c:pt idx="68">
                  <c:v>0.928000</c:v>
                </c:pt>
                <c:pt idx="69">
                  <c:v>0.923000</c:v>
                </c:pt>
                <c:pt idx="70">
                  <c:v>0.884000</c:v>
                </c:pt>
                <c:pt idx="71">
                  <c:v>0.878000</c:v>
                </c:pt>
                <c:pt idx="72">
                  <c:v>0.959000</c:v>
                </c:pt>
                <c:pt idx="73">
                  <c:v>0.953000</c:v>
                </c:pt>
                <c:pt idx="74">
                  <c:v>0.939000</c:v>
                </c:pt>
                <c:pt idx="75">
                  <c:v>0.818000</c:v>
                </c:pt>
                <c:pt idx="76">
                  <c:v>0.869000</c:v>
                </c:pt>
                <c:pt idx="77">
                  <c:v>0.963000</c:v>
                </c:pt>
                <c:pt idx="78">
                  <c:v>0.893000</c:v>
                </c:pt>
                <c:pt idx="79">
                  <c:v>0.884000</c:v>
                </c:pt>
                <c:pt idx="80">
                  <c:v>0.915000</c:v>
                </c:pt>
                <c:pt idx="81">
                  <c:v>0.923000</c:v>
                </c:pt>
                <c:pt idx="82">
                  <c:v>0.854000</c:v>
                </c:pt>
                <c:pt idx="83">
                  <c:v>0.917000</c:v>
                </c:pt>
                <c:pt idx="84">
                  <c:v>0.893000</c:v>
                </c:pt>
                <c:pt idx="85">
                  <c:v>0.862000</c:v>
                </c:pt>
                <c:pt idx="86">
                  <c:v>0.917000</c:v>
                </c:pt>
                <c:pt idx="87">
                  <c:v>0.843000</c:v>
                </c:pt>
                <c:pt idx="88">
                  <c:v>0.970000</c:v>
                </c:pt>
                <c:pt idx="89">
                  <c:v>0.947000</c:v>
                </c:pt>
                <c:pt idx="90">
                  <c:v>0.918000</c:v>
                </c:pt>
                <c:pt idx="91">
                  <c:v>0.823000</c:v>
                </c:pt>
                <c:pt idx="92">
                  <c:v>0.874000</c:v>
                </c:pt>
                <c:pt idx="93">
                  <c:v>0.894000</c:v>
                </c:pt>
                <c:pt idx="94">
                  <c:v>0.850000</c:v>
                </c:pt>
                <c:pt idx="95">
                  <c:v>0.880000</c:v>
                </c:pt>
                <c:pt idx="96">
                  <c:v>0.875000</c:v>
                </c:pt>
                <c:pt idx="97">
                  <c:v>0.913000</c:v>
                </c:pt>
                <c:pt idx="98">
                  <c:v>0.907000</c:v>
                </c:pt>
                <c:pt idx="99">
                  <c:v>0.904000</c:v>
                </c:pt>
                <c:pt idx="100">
                  <c:v>0.830000</c:v>
                </c:pt>
                <c:pt idx="101">
                  <c:v>0.992000</c:v>
                </c:pt>
                <c:pt idx="102">
                  <c:v>0.846000</c:v>
                </c:pt>
                <c:pt idx="103">
                  <c:v>0.964000</c:v>
                </c:pt>
                <c:pt idx="104">
                  <c:v>0.824000</c:v>
                </c:pt>
                <c:pt idx="105">
                  <c:v>0.852000</c:v>
                </c:pt>
                <c:pt idx="106">
                  <c:v>0.920000</c:v>
                </c:pt>
                <c:pt idx="107">
                  <c:v>0.931000</c:v>
                </c:pt>
                <c:pt idx="108">
                  <c:v>0.890000</c:v>
                </c:pt>
                <c:pt idx="109">
                  <c:v>0.881000</c:v>
                </c:pt>
                <c:pt idx="110">
                  <c:v>0.839000</c:v>
                </c:pt>
                <c:pt idx="111">
                  <c:v>0.877000</c:v>
                </c:pt>
                <c:pt idx="112">
                  <c:v>0.943000</c:v>
                </c:pt>
                <c:pt idx="113">
                  <c:v>0.899000</c:v>
                </c:pt>
                <c:pt idx="114">
                  <c:v>0.917000</c:v>
                </c:pt>
                <c:pt idx="115">
                  <c:v>0.861000</c:v>
                </c:pt>
                <c:pt idx="116">
                  <c:v>0.964000</c:v>
                </c:pt>
                <c:pt idx="117">
                  <c:v>0.867000</c:v>
                </c:pt>
                <c:pt idx="118">
                  <c:v>0.907000</c:v>
                </c:pt>
                <c:pt idx="119">
                  <c:v>0.881000</c:v>
                </c:pt>
                <c:pt idx="120">
                  <c:v>0.912000</c:v>
                </c:pt>
                <c:pt idx="121">
                  <c:v>0.898000</c:v>
                </c:pt>
                <c:pt idx="122">
                  <c:v>0.957000</c:v>
                </c:pt>
                <c:pt idx="123">
                  <c:v>0.798000</c:v>
                </c:pt>
                <c:pt idx="124">
                  <c:v>0.793000</c:v>
                </c:pt>
                <c:pt idx="125">
                  <c:v>0.909000</c:v>
                </c:pt>
                <c:pt idx="126">
                  <c:v>0.895000</c:v>
                </c:pt>
                <c:pt idx="127">
                  <c:v>0.903000</c:v>
                </c:pt>
                <c:pt idx="128">
                  <c:v>0.872000</c:v>
                </c:pt>
                <c:pt idx="129">
                  <c:v>0.969000</c:v>
                </c:pt>
                <c:pt idx="130">
                  <c:v>0.913000</c:v>
                </c:pt>
                <c:pt idx="131">
                  <c:v>0.773000</c:v>
                </c:pt>
                <c:pt idx="132">
                  <c:v>0.841000</c:v>
                </c:pt>
                <c:pt idx="133">
                  <c:v>0.810000</c:v>
                </c:pt>
                <c:pt idx="134">
                  <c:v>0.842000</c:v>
                </c:pt>
                <c:pt idx="135">
                  <c:v>0.803000</c:v>
                </c:pt>
                <c:pt idx="136">
                  <c:v>0.861000</c:v>
                </c:pt>
                <c:pt idx="137">
                  <c:v>0.836000</c:v>
                </c:pt>
                <c:pt idx="138">
                  <c:v>0.776000</c:v>
                </c:pt>
                <c:pt idx="139">
                  <c:v>0.848000</c:v>
                </c:pt>
                <c:pt idx="140">
                  <c:v>0.827000</c:v>
                </c:pt>
                <c:pt idx="141">
                  <c:v>0.891000</c:v>
                </c:pt>
                <c:pt idx="142">
                  <c:v>0.867000</c:v>
                </c:pt>
                <c:pt idx="143">
                  <c:v>0.824000</c:v>
                </c:pt>
                <c:pt idx="144">
                  <c:v>0.823000</c:v>
                </c:pt>
                <c:pt idx="145">
                  <c:v>0.833000</c:v>
                </c:pt>
                <c:pt idx="146">
                  <c:v>0.820000</c:v>
                </c:pt>
                <c:pt idx="147">
                  <c:v>0.790000</c:v>
                </c:pt>
                <c:pt idx="148">
                  <c:v>0.975000</c:v>
                </c:pt>
                <c:pt idx="149">
                  <c:v>0.855000</c:v>
                </c:pt>
                <c:pt idx="150">
                  <c:v>0.804000</c:v>
                </c:pt>
                <c:pt idx="151">
                  <c:v>0.933000</c:v>
                </c:pt>
                <c:pt idx="152">
                  <c:v>0.814000</c:v>
                </c:pt>
                <c:pt idx="153">
                  <c:v>0.846000</c:v>
                </c:pt>
                <c:pt idx="154">
                  <c:v>0.828000</c:v>
                </c:pt>
                <c:pt idx="155">
                  <c:v>0.807000</c:v>
                </c:pt>
                <c:pt idx="156">
                  <c:v>0.857000</c:v>
                </c:pt>
                <c:pt idx="157">
                  <c:v>0.832000</c:v>
                </c:pt>
                <c:pt idx="158">
                  <c:v>0.782000</c:v>
                </c:pt>
                <c:pt idx="159">
                  <c:v>0.762000</c:v>
                </c:pt>
                <c:pt idx="160">
                  <c:v>0.798000</c:v>
                </c:pt>
                <c:pt idx="161">
                  <c:v>0.876000</c:v>
                </c:pt>
                <c:pt idx="162">
                  <c:v>0.797000</c:v>
                </c:pt>
                <c:pt idx="163">
                  <c:v>0.889000</c:v>
                </c:pt>
                <c:pt idx="164">
                  <c:v>0.795000</c:v>
                </c:pt>
                <c:pt idx="165">
                  <c:v>0.777000</c:v>
                </c:pt>
                <c:pt idx="166">
                  <c:v>0.756000</c:v>
                </c:pt>
                <c:pt idx="167">
                  <c:v>0.764000</c:v>
                </c:pt>
                <c:pt idx="168">
                  <c:v>0.886000</c:v>
                </c:pt>
                <c:pt idx="169">
                  <c:v>0.807000</c:v>
                </c:pt>
                <c:pt idx="170">
                  <c:v>0.850000</c:v>
                </c:pt>
                <c:pt idx="171">
                  <c:v>0.769000</c:v>
                </c:pt>
                <c:pt idx="172">
                  <c:v>0.891000</c:v>
                </c:pt>
                <c:pt idx="173">
                  <c:v>0.801000</c:v>
                </c:pt>
                <c:pt idx="174">
                  <c:v>0.762000</c:v>
                </c:pt>
                <c:pt idx="175">
                  <c:v>0.747000</c:v>
                </c:pt>
                <c:pt idx="176">
                  <c:v>0.831000</c:v>
                </c:pt>
                <c:pt idx="177">
                  <c:v>0.812000</c:v>
                </c:pt>
                <c:pt idx="178">
                  <c:v>0.798000</c:v>
                </c:pt>
                <c:pt idx="179">
                  <c:v>0.895000</c:v>
                </c:pt>
                <c:pt idx="180">
                  <c:v>0.952000</c:v>
                </c:pt>
                <c:pt idx="181">
                  <c:v>0.930000</c:v>
                </c:pt>
                <c:pt idx="182">
                  <c:v>0.811000</c:v>
                </c:pt>
                <c:pt idx="183">
                  <c:v>0.889000</c:v>
                </c:pt>
                <c:pt idx="184">
                  <c:v>0.747000</c:v>
                </c:pt>
                <c:pt idx="185">
                  <c:v>0.745000</c:v>
                </c:pt>
                <c:pt idx="186">
                  <c:v>0.809000</c:v>
                </c:pt>
                <c:pt idx="187">
                  <c:v>0.923000</c:v>
                </c:pt>
                <c:pt idx="188">
                  <c:v>0.688000</c:v>
                </c:pt>
                <c:pt idx="189">
                  <c:v>0.852000</c:v>
                </c:pt>
                <c:pt idx="190">
                  <c:v>0.708000</c:v>
                </c:pt>
                <c:pt idx="191">
                  <c:v>0.862000</c:v>
                </c:pt>
                <c:pt idx="192">
                  <c:v>0.757000</c:v>
                </c:pt>
                <c:pt idx="193">
                  <c:v>0.697000</c:v>
                </c:pt>
                <c:pt idx="194">
                  <c:v>0.714000</c:v>
                </c:pt>
                <c:pt idx="195">
                  <c:v>0.767000</c:v>
                </c:pt>
                <c:pt idx="196">
                  <c:v>0.878000</c:v>
                </c:pt>
                <c:pt idx="197">
                  <c:v>0.782000</c:v>
                </c:pt>
                <c:pt idx="198">
                  <c:v>0.885000</c:v>
                </c:pt>
                <c:pt idx="199">
                  <c:v>0.829000</c:v>
                </c:pt>
                <c:pt idx="200">
                  <c:v>0.840000</c:v>
                </c:pt>
                <c:pt idx="201">
                  <c:v>0.774000</c:v>
                </c:pt>
                <c:pt idx="202">
                  <c:v>0.878000</c:v>
                </c:pt>
                <c:pt idx="203">
                  <c:v>0.768000</c:v>
                </c:pt>
                <c:pt idx="204">
                  <c:v>0.701000</c:v>
                </c:pt>
                <c:pt idx="205">
                  <c:v>0.708000</c:v>
                </c:pt>
                <c:pt idx="206">
                  <c:v>0.850000</c:v>
                </c:pt>
                <c:pt idx="207">
                  <c:v>0.953000</c:v>
                </c:pt>
                <c:pt idx="208">
                  <c:v>0.735000</c:v>
                </c:pt>
                <c:pt idx="209">
                  <c:v>0.844000</c:v>
                </c:pt>
                <c:pt idx="210">
                  <c:v>0.814000</c:v>
                </c:pt>
                <c:pt idx="211">
                  <c:v>0.774000</c:v>
                </c:pt>
                <c:pt idx="212">
                  <c:v>0.814000</c:v>
                </c:pt>
                <c:pt idx="213">
                  <c:v>0.745000</c:v>
                </c:pt>
                <c:pt idx="214">
                  <c:v>0.708000</c:v>
                </c:pt>
                <c:pt idx="215">
                  <c:v>0.701000</c:v>
                </c:pt>
                <c:pt idx="216">
                  <c:v>0.729000</c:v>
                </c:pt>
                <c:pt idx="217">
                  <c:v>0.879000</c:v>
                </c:pt>
                <c:pt idx="218">
                  <c:v>0.837000</c:v>
                </c:pt>
                <c:pt idx="219">
                  <c:v>0.787000</c:v>
                </c:pt>
                <c:pt idx="220">
                  <c:v>0.946000</c:v>
                </c:pt>
                <c:pt idx="221">
                  <c:v>0.709000</c:v>
                </c:pt>
                <c:pt idx="222">
                  <c:v>0.727000</c:v>
                </c:pt>
                <c:pt idx="223">
                  <c:v>0.875000</c:v>
                </c:pt>
                <c:pt idx="224">
                  <c:v>0.917000</c:v>
                </c:pt>
                <c:pt idx="225">
                  <c:v>0.821000</c:v>
                </c:pt>
                <c:pt idx="226">
                  <c:v>0.820000</c:v>
                </c:pt>
                <c:pt idx="227">
                  <c:v>0.811000</c:v>
                </c:pt>
                <c:pt idx="228">
                  <c:v>0.751000</c:v>
                </c:pt>
                <c:pt idx="229">
                  <c:v>0.835000</c:v>
                </c:pt>
                <c:pt idx="230">
                  <c:v>0.745000</c:v>
                </c:pt>
                <c:pt idx="231">
                  <c:v>0.676000</c:v>
                </c:pt>
                <c:pt idx="232">
                  <c:v>0.721000</c:v>
                </c:pt>
                <c:pt idx="233">
                  <c:v>0.668000</c:v>
                </c:pt>
                <c:pt idx="234">
                  <c:v>0.941000</c:v>
                </c:pt>
                <c:pt idx="235">
                  <c:v>0.826000</c:v>
                </c:pt>
                <c:pt idx="236">
                  <c:v>0.921000</c:v>
                </c:pt>
                <c:pt idx="237">
                  <c:v>0.698000</c:v>
                </c:pt>
                <c:pt idx="238">
                  <c:v>0.830000</c:v>
                </c:pt>
                <c:pt idx="239">
                  <c:v>0.713000</c:v>
                </c:pt>
                <c:pt idx="240">
                  <c:v>0.815000</c:v>
                </c:pt>
                <c:pt idx="241">
                  <c:v>0.759000</c:v>
                </c:pt>
                <c:pt idx="242">
                  <c:v>0.743000</c:v>
                </c:pt>
                <c:pt idx="243">
                  <c:v>0.708000</c:v>
                </c:pt>
                <c:pt idx="244">
                  <c:v>0.740000</c:v>
                </c:pt>
                <c:pt idx="245">
                  <c:v>0.888000</c:v>
                </c:pt>
                <c:pt idx="246">
                  <c:v>0.755000</c:v>
                </c:pt>
                <c:pt idx="247">
                  <c:v>0.740000</c:v>
                </c:pt>
                <c:pt idx="248">
                  <c:v>0.709000</c:v>
                </c:pt>
                <c:pt idx="249">
                  <c:v>0.668000</c:v>
                </c:pt>
                <c:pt idx="250">
                  <c:v>0.908000</c:v>
                </c:pt>
                <c:pt idx="251">
                  <c:v>0.789000</c:v>
                </c:pt>
                <c:pt idx="252">
                  <c:v>0.780000</c:v>
                </c:pt>
                <c:pt idx="253">
                  <c:v>0.788000</c:v>
                </c:pt>
                <c:pt idx="254">
                  <c:v>0.921000</c:v>
                </c:pt>
                <c:pt idx="255">
                  <c:v>0.863000</c:v>
                </c:pt>
                <c:pt idx="256">
                  <c:v>0.751000</c:v>
                </c:pt>
                <c:pt idx="257">
                  <c:v>0.729000</c:v>
                </c:pt>
                <c:pt idx="258">
                  <c:v>0.675000</c:v>
                </c:pt>
                <c:pt idx="259">
                  <c:v>0.816000</c:v>
                </c:pt>
                <c:pt idx="260">
                  <c:v>0.681000</c:v>
                </c:pt>
                <c:pt idx="261">
                  <c:v>0.653000</c:v>
                </c:pt>
                <c:pt idx="262">
                  <c:v>0.820000</c:v>
                </c:pt>
                <c:pt idx="263">
                  <c:v>0.649000</c:v>
                </c:pt>
                <c:pt idx="264">
                  <c:v>0.734000</c:v>
                </c:pt>
                <c:pt idx="265">
                  <c:v>0.762000</c:v>
                </c:pt>
                <c:pt idx="266">
                  <c:v>0.909000</c:v>
                </c:pt>
                <c:pt idx="267">
                  <c:v>0.662000</c:v>
                </c:pt>
                <c:pt idx="268">
                  <c:v>0.648000</c:v>
                </c:pt>
                <c:pt idx="269">
                  <c:v>0.704000</c:v>
                </c:pt>
                <c:pt idx="270">
                  <c:v>0.669000</c:v>
                </c:pt>
                <c:pt idx="271">
                  <c:v>0.727000</c:v>
                </c:pt>
                <c:pt idx="272">
                  <c:v>0.722000</c:v>
                </c:pt>
                <c:pt idx="273">
                  <c:v>0.686000</c:v>
                </c:pt>
                <c:pt idx="274">
                  <c:v>0.704000</c:v>
                </c:pt>
                <c:pt idx="275">
                  <c:v>0.649000</c:v>
                </c:pt>
                <c:pt idx="276">
                  <c:v>0.675000</c:v>
                </c:pt>
                <c:pt idx="277">
                  <c:v>0.671000</c:v>
                </c:pt>
                <c:pt idx="278">
                  <c:v>0.716000</c:v>
                </c:pt>
                <c:pt idx="279">
                  <c:v>0.670000</c:v>
                </c:pt>
                <c:pt idx="280">
                  <c:v>0.679000</c:v>
                </c:pt>
                <c:pt idx="281">
                  <c:v>0.817000</c:v>
                </c:pt>
                <c:pt idx="282">
                  <c:v>0.699000</c:v>
                </c:pt>
                <c:pt idx="283">
                  <c:v>0.948000</c:v>
                </c:pt>
                <c:pt idx="284">
                  <c:v>0.656000</c:v>
                </c:pt>
                <c:pt idx="285">
                  <c:v>0.662000</c:v>
                </c:pt>
                <c:pt idx="286">
                  <c:v>0.816000</c:v>
                </c:pt>
                <c:pt idx="287">
                  <c:v>0.677000</c:v>
                </c:pt>
                <c:pt idx="288">
                  <c:v>0.686000</c:v>
                </c:pt>
                <c:pt idx="289">
                  <c:v>0.643000</c:v>
                </c:pt>
                <c:pt idx="290">
                  <c:v>0.651000</c:v>
                </c:pt>
                <c:pt idx="291">
                  <c:v>0.946000</c:v>
                </c:pt>
                <c:pt idx="292">
                  <c:v>0.642000</c:v>
                </c:pt>
                <c:pt idx="293">
                  <c:v>0.826000</c:v>
                </c:pt>
                <c:pt idx="294">
                  <c:v>0.700000</c:v>
                </c:pt>
                <c:pt idx="295">
                  <c:v>0.614000</c:v>
                </c:pt>
                <c:pt idx="296">
                  <c:v>0.844000</c:v>
                </c:pt>
                <c:pt idx="297">
                  <c:v>0.856000</c:v>
                </c:pt>
                <c:pt idx="298">
                  <c:v>0.744000</c:v>
                </c:pt>
                <c:pt idx="299">
                  <c:v>0.698000</c:v>
                </c:pt>
                <c:pt idx="300">
                  <c:v>0.671000</c:v>
                </c:pt>
                <c:pt idx="301">
                  <c:v>0.769000</c:v>
                </c:pt>
                <c:pt idx="302">
                  <c:v>0.760000</c:v>
                </c:pt>
                <c:pt idx="303">
                  <c:v>0.643000</c:v>
                </c:pt>
                <c:pt idx="304">
                  <c:v>0.689000</c:v>
                </c:pt>
                <c:pt idx="305">
                  <c:v>0.847000</c:v>
                </c:pt>
                <c:pt idx="306">
                  <c:v>0.626000</c:v>
                </c:pt>
                <c:pt idx="307">
                  <c:v>0.654000</c:v>
                </c:pt>
                <c:pt idx="308">
                  <c:v>0.754000</c:v>
                </c:pt>
                <c:pt idx="309">
                  <c:v>0.583000</c:v>
                </c:pt>
                <c:pt idx="310">
                  <c:v>0.888000</c:v>
                </c:pt>
                <c:pt idx="311">
                  <c:v>0.696000</c:v>
                </c:pt>
                <c:pt idx="312">
                  <c:v>0.661000</c:v>
                </c:pt>
                <c:pt idx="313">
                  <c:v>0.588000</c:v>
                </c:pt>
                <c:pt idx="314">
                  <c:v>0.659000</c:v>
                </c:pt>
                <c:pt idx="315">
                  <c:v>0.624000</c:v>
                </c:pt>
                <c:pt idx="316">
                  <c:v>0.686000</c:v>
                </c:pt>
                <c:pt idx="317">
                  <c:v>0.839000</c:v>
                </c:pt>
                <c:pt idx="318">
                  <c:v>0.587000</c:v>
                </c:pt>
                <c:pt idx="319">
                  <c:v>0.565000</c:v>
                </c:pt>
                <c:pt idx="320">
                  <c:v>0.654000</c:v>
                </c:pt>
                <c:pt idx="321">
                  <c:v>0.617000</c:v>
                </c:pt>
                <c:pt idx="322">
                  <c:v>0.789000</c:v>
                </c:pt>
                <c:pt idx="323">
                  <c:v>0.723000</c:v>
                </c:pt>
                <c:pt idx="324">
                  <c:v>0.589000</c:v>
                </c:pt>
                <c:pt idx="325">
                  <c:v>0.578000</c:v>
                </c:pt>
                <c:pt idx="326">
                  <c:v>0.523000</c:v>
                </c:pt>
                <c:pt idx="327">
                  <c:v>0.648000</c:v>
                </c:pt>
                <c:pt idx="328">
                  <c:v>0.565000</c:v>
                </c:pt>
                <c:pt idx="329">
                  <c:v>0.598000</c:v>
                </c:pt>
                <c:pt idx="330">
                  <c:v>0.594000</c:v>
                </c:pt>
                <c:pt idx="331">
                  <c:v>0.564000</c:v>
                </c:pt>
                <c:pt idx="332">
                  <c:v>0.904000</c:v>
                </c:pt>
                <c:pt idx="333">
                  <c:v>0.721000</c:v>
                </c:pt>
                <c:pt idx="334">
                  <c:v>0.634000</c:v>
                </c:pt>
                <c:pt idx="335">
                  <c:v>0.586000</c:v>
                </c:pt>
                <c:pt idx="336">
                  <c:v>0.558000</c:v>
                </c:pt>
                <c:pt idx="337">
                  <c:v>0.497000</c:v>
                </c:pt>
                <c:pt idx="338">
                  <c:v>0.916000</c:v>
                </c:pt>
                <c:pt idx="339">
                  <c:v>0.575000</c:v>
                </c:pt>
                <c:pt idx="340">
                  <c:v>0.558000</c:v>
                </c:pt>
                <c:pt idx="341">
                  <c:v>0.585000</c:v>
                </c:pt>
                <c:pt idx="342">
                  <c:v>0.555000</c:v>
                </c:pt>
                <c:pt idx="343">
                  <c:v>0.549000</c:v>
                </c:pt>
                <c:pt idx="344">
                  <c:v>0.532000</c:v>
                </c:pt>
                <c:pt idx="345">
                  <c:v>0.527000</c:v>
                </c:pt>
                <c:pt idx="346">
                  <c:v>0.788000</c:v>
                </c:pt>
                <c:pt idx="347">
                  <c:v>0.705000</c:v>
                </c:pt>
                <c:pt idx="348">
                  <c:v>0.583000</c:v>
                </c:pt>
                <c:pt idx="349">
                  <c:v>0.673000</c:v>
                </c:pt>
                <c:pt idx="350">
                  <c:v>0.743000</c:v>
                </c:pt>
                <c:pt idx="351">
                  <c:v>0.505000</c:v>
                </c:pt>
                <c:pt idx="352">
                  <c:v>0.505000</c:v>
                </c:pt>
                <c:pt idx="353">
                  <c:v>0.701000</c:v>
                </c:pt>
                <c:pt idx="354">
                  <c:v>0.531000</c:v>
                </c:pt>
                <c:pt idx="355">
                  <c:v>0.480000</c:v>
                </c:pt>
                <c:pt idx="356">
                  <c:v>0.535000</c:v>
                </c:pt>
                <c:pt idx="357">
                  <c:v>0.475000</c:v>
                </c:pt>
                <c:pt idx="358">
                  <c:v>0.537000</c:v>
                </c:pt>
                <c:pt idx="359">
                  <c:v>0.460000</c:v>
                </c:pt>
                <c:pt idx="360">
                  <c:v>0.705000</c:v>
                </c:pt>
                <c:pt idx="361">
                  <c:v>0.483000</c:v>
                </c:pt>
                <c:pt idx="362">
                  <c:v>0.409000</c:v>
                </c:pt>
                <c:pt idx="363">
                  <c:v>0.505000</c:v>
                </c:pt>
                <c:pt idx="364">
                  <c:v>0.461000</c:v>
                </c:pt>
                <c:pt idx="365">
                  <c:v>0.478000</c:v>
                </c:pt>
                <c:pt idx="366">
                  <c:v>0.488000</c:v>
                </c:pt>
                <c:pt idx="367">
                  <c:v>0.465000</c:v>
                </c:pt>
                <c:pt idx="368">
                  <c:v>0.496000</c:v>
                </c:pt>
                <c:pt idx="369">
                  <c:v>0.552000</c:v>
                </c:pt>
                <c:pt idx="370">
                  <c:v>0.438000</c:v>
                </c:pt>
                <c:pt idx="371">
                  <c:v>0.411000</c:v>
                </c:pt>
                <c:pt idx="372">
                  <c:v>0.728000</c:v>
                </c:pt>
                <c:pt idx="373">
                  <c:v>0.550000</c:v>
                </c:pt>
                <c:pt idx="374">
                  <c:v>0.720000</c:v>
                </c:pt>
                <c:pt idx="375">
                  <c:v>0.400000</c:v>
                </c:pt>
                <c:pt idx="376">
                  <c:v>0.433000</c:v>
                </c:pt>
                <c:pt idx="377">
                  <c:v>0.395000</c:v>
                </c:pt>
                <c:pt idx="378">
                  <c:v>0.402000</c:v>
                </c:pt>
                <c:pt idx="379">
                  <c:v>0.625000</c:v>
                </c:pt>
                <c:pt idx="380">
                  <c:v>0.360000</c:v>
                </c:pt>
                <c:pt idx="381">
                  <c:v>0.486000</c:v>
                </c:pt>
                <c:pt idx="382">
                  <c:v>0.368000</c:v>
                </c:pt>
                <c:pt idx="383">
                  <c:v>0.368000</c:v>
                </c:pt>
                <c:pt idx="384">
                  <c:v>0.404000</c:v>
                </c:pt>
                <c:pt idx="385">
                  <c:v>0.742000</c:v>
                </c:pt>
                <c:pt idx="386">
                  <c:v>0.652000</c:v>
                </c:pt>
                <c:pt idx="387">
                  <c:v>0.598000</c:v>
                </c:pt>
                <c:pt idx="388">
                  <c:v>0.539000</c:v>
                </c:pt>
                <c:pt idx="389">
                  <c:v>0.331000</c:v>
                </c:pt>
                <c:pt idx="390">
                  <c:v>0.378000</c:v>
                </c:pt>
                <c:pt idx="391">
                  <c:v>0.560000</c:v>
                </c:pt>
                <c:pt idx="392">
                  <c:v>0.292000</c:v>
                </c:pt>
                <c:pt idx="393">
                  <c:v>0.472000</c:v>
                </c:pt>
                <c:pt idx="394">
                  <c:v>0.416000</c:v>
                </c:pt>
                <c:pt idx="395">
                  <c:v>0.310000</c:v>
                </c:pt>
                <c:pt idx="396">
                  <c:v>0.292000</c:v>
                </c:pt>
                <c:pt idx="397">
                  <c:v>0.373000</c:v>
                </c:pt>
                <c:pt idx="398">
                  <c:v>0.291000</c:v>
                </c:pt>
                <c:pt idx="399">
                  <c:v>0.270000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mAP@.5:.95</c:v>
                </c:pt>
              </c:strCache>
            </c:strRef>
          </c:tx>
          <c:spPr>
            <a:solidFill>
              <a:srgbClr val="61D836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Sheet1!$A$2:$A$401</c:f>
              <c:strCache>
                <c:ptCount val="400"/>
                <c:pt idx="0">
                  <c:v>396 약과</c:v>
                </c:pt>
                <c:pt idx="1">
                  <c:v>102 게살죽</c:v>
                </c:pt>
                <c:pt idx="2">
                  <c:v>368 단무지</c:v>
                </c:pt>
                <c:pt idx="3">
                  <c:v>305 단무지무침</c:v>
                </c:pt>
                <c:pt idx="4">
                  <c:v>389 약식</c:v>
                </c:pt>
                <c:pt idx="5">
                  <c:v>387 수수팥떡</c:v>
                </c:pt>
                <c:pt idx="6">
                  <c:v>383 무지개떡</c:v>
                </c:pt>
                <c:pt idx="7">
                  <c:v>111 팥죽</c:v>
                </c:pt>
                <c:pt idx="8">
                  <c:v>395 다식</c:v>
                </c:pt>
                <c:pt idx="9">
                  <c:v>4 돌솥밥</c:v>
                </c:pt>
                <c:pt idx="10">
                  <c:v>378 경단</c:v>
                </c:pt>
                <c:pt idx="11">
                  <c:v>397 유과</c:v>
                </c:pt>
                <c:pt idx="12">
                  <c:v>394 매작과</c:v>
                </c:pt>
                <c:pt idx="13">
                  <c:v>251 양송이버섯볶음</c:v>
                </c:pt>
                <c:pt idx="14">
                  <c:v>24 송이덮밥</c:v>
                </c:pt>
                <c:pt idx="15">
                  <c:v>16 알밥</c:v>
                </c:pt>
                <c:pt idx="16">
                  <c:v>114 토마토스프</c:v>
                </c:pt>
                <c:pt idx="17">
                  <c:v>109 참치죽</c:v>
                </c:pt>
                <c:pt idx="18">
                  <c:v>29 장어덮밥</c:v>
                </c:pt>
                <c:pt idx="19">
                  <c:v>0 쌀밥</c:v>
                </c:pt>
                <c:pt idx="20">
                  <c:v>42 문어초밥</c:v>
                </c:pt>
                <c:pt idx="21">
                  <c:v>379 꿀떡</c:v>
                </c:pt>
                <c:pt idx="22">
                  <c:v>287 쥐포튀김</c:v>
                </c:pt>
                <c:pt idx="23">
                  <c:v>239 멸치볶음</c:v>
                </c:pt>
                <c:pt idx="24">
                  <c:v>367 오이피클</c:v>
                </c:pt>
                <c:pt idx="25">
                  <c:v>263 마파두부</c:v>
                </c:pt>
                <c:pt idx="26">
                  <c:v>112 호박죽</c:v>
                </c:pt>
                <c:pt idx="27">
                  <c:v>358 마늘쫑장아찌</c:v>
                </c:pt>
                <c:pt idx="28">
                  <c:v>318 해파리냉채</c:v>
                </c:pt>
                <c:pt idx="29">
                  <c:v>31 짬뽕밥</c:v>
                </c:pt>
                <c:pt idx="30">
                  <c:v>327 콩나물</c:v>
                </c:pt>
                <c:pt idx="31">
                  <c:v>262 라볶이</c:v>
                </c:pt>
                <c:pt idx="32">
                  <c:v>390 인절미</c:v>
                </c:pt>
                <c:pt idx="33">
                  <c:v>67 떡라면</c:v>
                </c:pt>
                <c:pt idx="34">
                  <c:v>382 찰떡</c:v>
                </c:pt>
                <c:pt idx="35">
                  <c:v>279 알감자조림</c:v>
                </c:pt>
                <c:pt idx="36">
                  <c:v>96 짜장라면</c:v>
                </c:pt>
                <c:pt idx="37">
                  <c:v>88 치즈라면</c:v>
                </c:pt>
                <c:pt idx="38">
                  <c:v>8 곤드레밥</c:v>
                </c:pt>
                <c:pt idx="39">
                  <c:v>79 열무김치국수</c:v>
                </c:pt>
                <c:pt idx="40">
                  <c:v>39 하이라이스</c:v>
                </c:pt>
                <c:pt idx="41">
                  <c:v>273 메추리알장조림</c:v>
                </c:pt>
                <c:pt idx="42">
                  <c:v>21 열무비빔밥</c:v>
                </c:pt>
                <c:pt idx="43">
                  <c:v>14 삼선볶음밥</c:v>
                </c:pt>
                <c:pt idx="44">
                  <c:v>331 김무침</c:v>
                </c:pt>
                <c:pt idx="45">
                  <c:v>361 마늘장아찌</c:v>
                </c:pt>
                <c:pt idx="46">
                  <c:v>104 닭죽</c:v>
                </c:pt>
                <c:pt idx="47">
                  <c:v>113 콘스프</c:v>
                </c:pt>
                <c:pt idx="48">
                  <c:v>340 잡채</c:v>
                </c:pt>
                <c:pt idx="49">
                  <c:v>105 소고기버섯죽</c:v>
                </c:pt>
                <c:pt idx="50">
                  <c:v>381 메밀전병</c:v>
                </c:pt>
                <c:pt idx="51">
                  <c:v>66 들깨칼국수</c:v>
                </c:pt>
                <c:pt idx="52">
                  <c:v>299 고구마맛탕</c:v>
                </c:pt>
                <c:pt idx="53">
                  <c:v>298 감자튀김</c:v>
                </c:pt>
                <c:pt idx="54">
                  <c:v>60 굴짬뽕</c:v>
                </c:pt>
                <c:pt idx="55">
                  <c:v>13 전주비빔밥</c:v>
                </c:pt>
                <c:pt idx="56">
                  <c:v>128 홍합미역국</c:v>
                </c:pt>
                <c:pt idx="57">
                  <c:v>100 물만두</c:v>
                </c:pt>
                <c:pt idx="58">
                  <c:v>184 대구찜</c:v>
                </c:pt>
                <c:pt idx="59">
                  <c:v>7 감자밥</c:v>
                </c:pt>
                <c:pt idx="60">
                  <c:v>370 명란젓</c:v>
                </c:pt>
                <c:pt idx="61">
                  <c:v>346 나박김치</c:v>
                </c:pt>
                <c:pt idx="62">
                  <c:v>253 고추잡채</c:v>
                </c:pt>
                <c:pt idx="63">
                  <c:v>317 청포묵무침</c:v>
                </c:pt>
                <c:pt idx="64">
                  <c:v>207 훈제오리</c:v>
                </c:pt>
                <c:pt idx="65">
                  <c:v>70 메밀국수</c:v>
                </c:pt>
                <c:pt idx="66">
                  <c:v>376 육사시미</c:v>
                </c:pt>
                <c:pt idx="67">
                  <c:v>320 고사리나물</c:v>
                </c:pt>
                <c:pt idx="68">
                  <c:v>27 잡채밥</c:v>
                </c:pt>
                <c:pt idx="69">
                  <c:v>377 가래떡</c:v>
                </c:pt>
                <c:pt idx="70">
                  <c:v>106 어죽</c:v>
                </c:pt>
                <c:pt idx="71">
                  <c:v>355 총각김치</c:v>
                </c:pt>
                <c:pt idx="72">
                  <c:v>249 두부김치</c:v>
                </c:pt>
                <c:pt idx="73">
                  <c:v>384 백설기</c:v>
                </c:pt>
                <c:pt idx="74">
                  <c:v>34 전주콩나물국밥</c:v>
                </c:pt>
                <c:pt idx="75">
                  <c:v>182 호박찌개</c:v>
                </c:pt>
                <c:pt idx="76">
                  <c:v>82 볶음우동</c:v>
                </c:pt>
                <c:pt idx="77">
                  <c:v>398 산자</c:v>
                </c:pt>
                <c:pt idx="78">
                  <c:v>162 닭개장</c:v>
                </c:pt>
                <c:pt idx="79">
                  <c:v>254 호박볶음</c:v>
                </c:pt>
                <c:pt idx="80">
                  <c:v>380 시루떡</c:v>
                </c:pt>
                <c:pt idx="81">
                  <c:v>374 훈제연어</c:v>
                </c:pt>
                <c:pt idx="82">
                  <c:v>167 꽁치찌개</c:v>
                </c:pt>
                <c:pt idx="83">
                  <c:v>343 고들빼기</c:v>
                </c:pt>
                <c:pt idx="84">
                  <c:v>6 흑미밥</c:v>
                </c:pt>
                <c:pt idx="85">
                  <c:v>135 콩나물국</c:v>
                </c:pt>
                <c:pt idx="86">
                  <c:v>302 김말이튀김</c:v>
                </c:pt>
                <c:pt idx="87">
                  <c:v>122 소고기미역국</c:v>
                </c:pt>
                <c:pt idx="88">
                  <c:v>165 미역오이냉국</c:v>
                </c:pt>
                <c:pt idx="89">
                  <c:v>324 숙주나물</c:v>
                </c:pt>
                <c:pt idx="90">
                  <c:v>61 기스면</c:v>
                </c:pt>
                <c:pt idx="91">
                  <c:v>2 콩밥</c:v>
                </c:pt>
                <c:pt idx="92">
                  <c:v>157 알탕</c:v>
                </c:pt>
                <c:pt idx="93">
                  <c:v>219 햄부침</c:v>
                </c:pt>
                <c:pt idx="94">
                  <c:v>81 일식우동</c:v>
                </c:pt>
                <c:pt idx="95">
                  <c:v>48 갈비삼각김밥</c:v>
                </c:pt>
                <c:pt idx="96">
                  <c:v>337 홍어무침</c:v>
                </c:pt>
                <c:pt idx="97">
                  <c:v>323 미나리나물</c:v>
                </c:pt>
                <c:pt idx="98">
                  <c:v>224 깻잎전</c:v>
                </c:pt>
                <c:pt idx="99">
                  <c:v>189 참꼬막</c:v>
                </c:pt>
                <c:pt idx="100">
                  <c:v>175 국수전골</c:v>
                </c:pt>
                <c:pt idx="101">
                  <c:v>89 콩국수</c:v>
                </c:pt>
                <c:pt idx="102">
                  <c:v>223 김치전</c:v>
                </c:pt>
                <c:pt idx="103">
                  <c:v>49 연어롤</c:v>
                </c:pt>
                <c:pt idx="104">
                  <c:v>51 유부초밥</c:v>
                </c:pt>
                <c:pt idx="105">
                  <c:v>99 김치만두</c:v>
                </c:pt>
                <c:pt idx="106">
                  <c:v>315 상추겉절이</c:v>
                </c:pt>
                <c:pt idx="107">
                  <c:v>103 깨죽</c:v>
                </c:pt>
                <c:pt idx="108">
                  <c:v>303 채소튀김</c:v>
                </c:pt>
                <c:pt idx="109">
                  <c:v>226 미나리전</c:v>
                </c:pt>
                <c:pt idx="110">
                  <c:v>187 아귀찜</c:v>
                </c:pt>
                <c:pt idx="111">
                  <c:v>37 소머리국밥</c:v>
                </c:pt>
                <c:pt idx="112">
                  <c:v>386 수수부꾸미</c:v>
                </c:pt>
                <c:pt idx="113">
                  <c:v>316 쑥갓나물무침</c:v>
                </c:pt>
                <c:pt idx="114">
                  <c:v>304 노각무침</c:v>
                </c:pt>
                <c:pt idx="115">
                  <c:v>180 콩비지찌개</c:v>
                </c:pt>
                <c:pt idx="116">
                  <c:v>338 골뱅이국수무침</c:v>
                </c:pt>
                <c:pt idx="117">
                  <c:v>160 추어탕</c:v>
                </c:pt>
                <c:pt idx="118">
                  <c:v>52 장어초밥</c:v>
                </c:pt>
                <c:pt idx="119">
                  <c:v>138 쑥된장국</c:v>
                </c:pt>
                <c:pt idx="120">
                  <c:v>372 생선물회</c:v>
                </c:pt>
                <c:pt idx="121">
                  <c:v>247 깻잎나물볶음</c:v>
                </c:pt>
                <c:pt idx="122">
                  <c:v>392 증편</c:v>
                </c:pt>
                <c:pt idx="123">
                  <c:v>218 동그랑땡</c:v>
                </c:pt>
                <c:pt idx="124">
                  <c:v>33 카레라이스</c:v>
                </c:pt>
                <c:pt idx="125">
                  <c:v>357 간장게장</c:v>
                </c:pt>
                <c:pt idx="126">
                  <c:v>366 무피클</c:v>
                </c:pt>
                <c:pt idx="127">
                  <c:v>134 선지(해장)국</c:v>
                </c:pt>
                <c:pt idx="128">
                  <c:v>222 고추전</c:v>
                </c:pt>
                <c:pt idx="129">
                  <c:v>186 문어숙회</c:v>
                </c:pt>
                <c:pt idx="130">
                  <c:v>350 백김치</c:v>
                </c:pt>
                <c:pt idx="131">
                  <c:v>172 두부전골</c:v>
                </c:pt>
                <c:pt idx="132">
                  <c:v>36 회덮밥</c:v>
                </c:pt>
                <c:pt idx="133">
                  <c:v>362 무장아찌</c:v>
                </c:pt>
                <c:pt idx="134">
                  <c:v>329 우거지나물무침</c:v>
                </c:pt>
                <c:pt idx="135">
                  <c:v>217 해물파전</c:v>
                </c:pt>
                <c:pt idx="136">
                  <c:v>250 머위나물볶음</c:v>
                </c:pt>
                <c:pt idx="137">
                  <c:v>44 새우튀김롤</c:v>
                </c:pt>
                <c:pt idx="138">
                  <c:v>190 해물찜</c:v>
                </c:pt>
                <c:pt idx="139">
                  <c:v>50 연어초밥</c:v>
                </c:pt>
                <c:pt idx="140">
                  <c:v>278 우엉조림</c:v>
                </c:pt>
                <c:pt idx="141">
                  <c:v>310 마늘쫑무침</c:v>
                </c:pt>
                <c:pt idx="142">
                  <c:v>371 생연어</c:v>
                </c:pt>
                <c:pt idx="143">
                  <c:v>202 소곱창구이</c:v>
                </c:pt>
                <c:pt idx="144">
                  <c:v>62 김치라면</c:v>
                </c:pt>
                <c:pt idx="145">
                  <c:v>365 오이지</c:v>
                </c:pt>
                <c:pt idx="146">
                  <c:v>71 물냉면</c:v>
                </c:pt>
                <c:pt idx="147">
                  <c:v>388 쑥떡</c:v>
                </c:pt>
                <c:pt idx="148">
                  <c:v>306 달래나물무침</c:v>
                </c:pt>
                <c:pt idx="149">
                  <c:v>47 소고기김밥</c:v>
                </c:pt>
                <c:pt idx="150">
                  <c:v>364 양파장아찌</c:v>
                </c:pt>
                <c:pt idx="151">
                  <c:v>28 잡탕밥</c:v>
                </c:pt>
                <c:pt idx="152">
                  <c:v>26 자장밥</c:v>
                </c:pt>
                <c:pt idx="153">
                  <c:v>269 북어조림</c:v>
                </c:pt>
                <c:pt idx="154">
                  <c:v>281 콩조림</c:v>
                </c:pt>
                <c:pt idx="155">
                  <c:v>360 깻잎장아찌</c:v>
                </c:pt>
                <c:pt idx="156">
                  <c:v>120 바지락조개국</c:v>
                </c:pt>
                <c:pt idx="157">
                  <c:v>214 가자미전</c:v>
                </c:pt>
                <c:pt idx="158">
                  <c:v>80 오일소스스파게티</c:v>
                </c:pt>
                <c:pt idx="159">
                  <c:v>59 간자장</c:v>
                </c:pt>
                <c:pt idx="160">
                  <c:v>215 굴전</c:v>
                </c:pt>
                <c:pt idx="161">
                  <c:v>369 오징어젓갈</c:v>
                </c:pt>
                <c:pt idx="162">
                  <c:v>83 자장면</c:v>
                </c:pt>
                <c:pt idx="163">
                  <c:v>321 도라지나물</c:v>
                </c:pt>
                <c:pt idx="164">
                  <c:v>220 육전</c:v>
                </c:pt>
                <c:pt idx="165">
                  <c:v>177 버섯찌개</c:v>
                </c:pt>
                <c:pt idx="166">
                  <c:v>30 제육덮밥</c:v>
                </c:pt>
                <c:pt idx="167">
                  <c:v>311 무생채</c:v>
                </c:pt>
                <c:pt idx="168">
                  <c:v>309 도토리묵</c:v>
                </c:pt>
                <c:pt idx="169">
                  <c:v>276 고추조림</c:v>
                </c:pt>
                <c:pt idx="170">
                  <c:v>351 부추김치</c:v>
                </c:pt>
                <c:pt idx="171">
                  <c:v>117 달걀국</c:v>
                </c:pt>
                <c:pt idx="172">
                  <c:v>336 파래무침</c:v>
                </c:pt>
                <c:pt idx="173">
                  <c:v>345 깻잎김치</c:v>
                </c:pt>
                <c:pt idx="174">
                  <c:v>274 돼지고기메추리알장조림</c:v>
                </c:pt>
                <c:pt idx="175">
                  <c:v>325 시금치나물</c:v>
                </c:pt>
                <c:pt idx="176">
                  <c:v>391 절편</c:v>
                </c:pt>
                <c:pt idx="177">
                  <c:v>19 육회비빔밥</c:v>
                </c:pt>
                <c:pt idx="178">
                  <c:v>275 소고기메추리알장조림</c:v>
                </c:pt>
                <c:pt idx="179">
                  <c:v>292 모래집튀김</c:v>
                </c:pt>
                <c:pt idx="180">
                  <c:v>107 잣죽</c:v>
                </c:pt>
                <c:pt idx="181">
                  <c:v>154 도가니탕</c:v>
                </c:pt>
                <c:pt idx="182">
                  <c:v>308 도라지생채</c:v>
                </c:pt>
                <c:pt idx="183">
                  <c:v>227 배추전</c:v>
                </c:pt>
                <c:pt idx="184">
                  <c:v>342 갓김치</c:v>
                </c:pt>
                <c:pt idx="185">
                  <c:v>84 잔치국수</c:v>
                </c:pt>
                <c:pt idx="186">
                  <c:v>15 새우볶음밥</c:v>
                </c:pt>
                <c:pt idx="187">
                  <c:v>297 깐풍기</c:v>
                </c:pt>
                <c:pt idx="188">
                  <c:v>32 순대국밥</c:v>
                </c:pt>
                <c:pt idx="189">
                  <c:v>149 낙지탕</c:v>
                </c:pt>
                <c:pt idx="190">
                  <c:v>3 보리밥</c:v>
                </c:pt>
                <c:pt idx="191">
                  <c:v>344 깍두기</c:v>
                </c:pt>
                <c:pt idx="192">
                  <c:v>125 오징어국</c:v>
                </c:pt>
                <c:pt idx="193">
                  <c:v>119 미역국</c:v>
                </c:pt>
                <c:pt idx="194">
                  <c:v>94 떡국</c:v>
                </c:pt>
                <c:pt idx="195">
                  <c:v>356 파김치</c:v>
                </c:pt>
                <c:pt idx="196">
                  <c:v>43 새우초밥</c:v>
                </c:pt>
                <c:pt idx="197">
                  <c:v>307 더덕무침</c:v>
                </c:pt>
                <c:pt idx="198">
                  <c:v>76 삼선짬뽕</c:v>
                </c:pt>
                <c:pt idx="199">
                  <c:v>363 양념게장</c:v>
                </c:pt>
                <c:pt idx="200">
                  <c:v>18 오므라이스</c:v>
                </c:pt>
                <c:pt idx="201">
                  <c:v>258 순대볶음</c:v>
                </c:pt>
                <c:pt idx="202">
                  <c:v>283 땅콩조림</c:v>
                </c:pt>
                <c:pt idx="203">
                  <c:v>56 캘리포니아롤</c:v>
                </c:pt>
                <c:pt idx="204">
                  <c:v>173 곱창전골</c:v>
                </c:pt>
                <c:pt idx="205">
                  <c:v>86 짬뽕라면</c:v>
                </c:pt>
                <c:pt idx="206">
                  <c:v>375 육회</c:v>
                </c:pt>
                <c:pt idx="207">
                  <c:v>211 양배추구이</c:v>
                </c:pt>
                <c:pt idx="208">
                  <c:v>150 내장탕</c:v>
                </c:pt>
                <c:pt idx="209">
                  <c:v>301 고추튀김</c:v>
                </c:pt>
                <c:pt idx="210">
                  <c:v>10 주먹밥</c:v>
                </c:pt>
                <c:pt idx="211">
                  <c:v>91 토마토소스스파게티</c:v>
                </c:pt>
                <c:pt idx="212">
                  <c:v>332 미역초무침</c:v>
                </c:pt>
                <c:pt idx="213">
                  <c:v>148 꽃게탕</c:v>
                </c:pt>
                <c:pt idx="214">
                  <c:v>216 동태전</c:v>
                </c:pt>
                <c:pt idx="215">
                  <c:v>234 달걀말이</c:v>
                </c:pt>
                <c:pt idx="216">
                  <c:v>25 오징어덮밥</c:v>
                </c:pt>
                <c:pt idx="217">
                  <c:v>322 무나물</c:v>
                </c:pt>
                <c:pt idx="218">
                  <c:v>54 참치마요삼각김밥</c:v>
                </c:pt>
                <c:pt idx="219">
                  <c:v>268 동태조림</c:v>
                </c:pt>
                <c:pt idx="220">
                  <c:v>341 탕평채</c:v>
                </c:pt>
                <c:pt idx="221">
                  <c:v>221 감자전</c:v>
                </c:pt>
                <c:pt idx="222">
                  <c:v>161 해물탕</c:v>
                </c:pt>
                <c:pt idx="223">
                  <c:v>147 꼬리곰탕</c:v>
                </c:pt>
                <c:pt idx="224">
                  <c:v>158 연포탕</c:v>
                </c:pt>
                <c:pt idx="225">
                  <c:v>213 삼치구이</c:v>
                </c:pt>
                <c:pt idx="226">
                  <c:v>359 고추장아찌</c:v>
                </c:pt>
                <c:pt idx="227">
                  <c:v>233 호박전</c:v>
                </c:pt>
                <c:pt idx="228">
                  <c:v>330 골뱅이무침</c:v>
                </c:pt>
                <c:pt idx="229">
                  <c:v>373 광어회</c:v>
                </c:pt>
                <c:pt idx="230">
                  <c:v>17 산채비빔밥</c:v>
                </c:pt>
                <c:pt idx="231">
                  <c:v>85 짬뽕</c:v>
                </c:pt>
                <c:pt idx="232">
                  <c:v>319 가지나물</c:v>
                </c:pt>
                <c:pt idx="233">
                  <c:v>68 라면</c:v>
                </c:pt>
                <c:pt idx="234">
                  <c:v>126 토란국</c:v>
                </c:pt>
                <c:pt idx="235">
                  <c:v>166 고등어찌개</c:v>
                </c:pt>
                <c:pt idx="236">
                  <c:v>64 김치말이국수</c:v>
                </c:pt>
                <c:pt idx="237">
                  <c:v>35 해물덮밥</c:v>
                </c:pt>
                <c:pt idx="238">
                  <c:v>193 돼지고기수육</c:v>
                </c:pt>
                <c:pt idx="239">
                  <c:v>225 녹두빈대떡</c:v>
                </c:pt>
                <c:pt idx="240">
                  <c:v>20 해물볶음밥</c:v>
                </c:pt>
                <c:pt idx="241">
                  <c:v>46 광어초밥</c:v>
                </c:pt>
                <c:pt idx="242">
                  <c:v>98 군만두</c:v>
                </c:pt>
                <c:pt idx="243">
                  <c:v>151 닭곰탕</c:v>
                </c:pt>
                <c:pt idx="244">
                  <c:v>97 고기만두</c:v>
                </c:pt>
                <c:pt idx="245">
                  <c:v>385 송편</c:v>
                </c:pt>
                <c:pt idx="246">
                  <c:v>347 동치미</c:v>
                </c:pt>
                <c:pt idx="247">
                  <c:v>73 비빔냉면</c:v>
                </c:pt>
                <c:pt idx="248">
                  <c:v>129 황태해장국</c:v>
                </c:pt>
                <c:pt idx="249">
                  <c:v>110 채소죽</c:v>
                </c:pt>
                <c:pt idx="250">
                  <c:v>63 김치우동</c:v>
                </c:pt>
                <c:pt idx="251">
                  <c:v>195 족발</c:v>
                </c:pt>
                <c:pt idx="252">
                  <c:v>267 꽁치조림</c:v>
                </c:pt>
                <c:pt idx="253">
                  <c:v>185 도미찜</c:v>
                </c:pt>
                <c:pt idx="254">
                  <c:v>142 우렁된장국</c:v>
                </c:pt>
                <c:pt idx="255">
                  <c:v>272 달걀장조림</c:v>
                </c:pt>
                <c:pt idx="256">
                  <c:v>208 치킨데리야끼</c:v>
                </c:pt>
                <c:pt idx="257">
                  <c:v>22 불고기덮밥</c:v>
                </c:pt>
                <c:pt idx="258">
                  <c:v>87 쫄면</c:v>
                </c:pt>
                <c:pt idx="259">
                  <c:v>232 호박부침개</c:v>
                </c:pt>
                <c:pt idx="260">
                  <c:v>78 쌀국수</c:v>
                </c:pt>
                <c:pt idx="261">
                  <c:v>9 김치볶음밥</c:v>
                </c:pt>
                <c:pt idx="262">
                  <c:v>5 현미밥</c:v>
                </c:pt>
                <c:pt idx="263">
                  <c:v>349 배추김치</c:v>
                </c:pt>
                <c:pt idx="264">
                  <c:v>296 탕수육</c:v>
                </c:pt>
                <c:pt idx="265">
                  <c:v>334 회무침</c:v>
                </c:pt>
                <c:pt idx="266">
                  <c:v>393 찹쌀떡</c:v>
                </c:pt>
                <c:pt idx="267">
                  <c:v>277 감자조림</c:v>
                </c:pt>
                <c:pt idx="268">
                  <c:v>95 떡만둣국</c:v>
                </c:pt>
                <c:pt idx="269">
                  <c:v>143 갈비탕</c:v>
                </c:pt>
                <c:pt idx="270">
                  <c:v>352 열무김치</c:v>
                </c:pt>
                <c:pt idx="271">
                  <c:v>313 오이생채</c:v>
                </c:pt>
                <c:pt idx="272">
                  <c:v>75 삼선자장면</c:v>
                </c:pt>
                <c:pt idx="273">
                  <c:v>174 소고기전골</c:v>
                </c:pt>
                <c:pt idx="274">
                  <c:v>23 소고기국밥</c:v>
                </c:pt>
                <c:pt idx="275">
                  <c:v>101 만둣국</c:v>
                </c:pt>
                <c:pt idx="276">
                  <c:v>209 치킨윙</c:v>
                </c:pt>
                <c:pt idx="277">
                  <c:v>236 두부전</c:v>
                </c:pt>
                <c:pt idx="278">
                  <c:v>257 소세지볶음</c:v>
                </c:pt>
                <c:pt idx="279">
                  <c:v>124 어묵국</c:v>
                </c:pt>
                <c:pt idx="280">
                  <c:v>353 열무얼갈이김치</c:v>
                </c:pt>
                <c:pt idx="281">
                  <c:v>339 오징어무침</c:v>
                </c:pt>
                <c:pt idx="282">
                  <c:v>196 달걀찜</c:v>
                </c:pt>
                <c:pt idx="283">
                  <c:v>399 깨강정</c:v>
                </c:pt>
                <c:pt idx="284">
                  <c:v>116 김치국</c:v>
                </c:pt>
                <c:pt idx="285">
                  <c:v>156 설렁탕</c:v>
                </c:pt>
                <c:pt idx="286">
                  <c:v>314 파무침</c:v>
                </c:pt>
                <c:pt idx="287">
                  <c:v>90 크림소스스파게티</c:v>
                </c:pt>
                <c:pt idx="288">
                  <c:v>288 오징어튀김</c:v>
                </c:pt>
                <c:pt idx="289">
                  <c:v>312 무말랭이</c:v>
                </c:pt>
                <c:pt idx="290">
                  <c:v>179 순두부찌개</c:v>
                </c:pt>
                <c:pt idx="291">
                  <c:v>74 삼선우동</c:v>
                </c:pt>
                <c:pt idx="292">
                  <c:v>261 떡볶이</c:v>
                </c:pt>
                <c:pt idx="293">
                  <c:v>41 농어초밥</c:v>
                </c:pt>
                <c:pt idx="294">
                  <c:v>270 조기조림</c:v>
                </c:pt>
                <c:pt idx="295">
                  <c:v>77 수제비</c:v>
                </c:pt>
                <c:pt idx="296">
                  <c:v>198 닭꼬치</c:v>
                </c:pt>
                <c:pt idx="297">
                  <c:v>333 북어채무침</c:v>
                </c:pt>
                <c:pt idx="298">
                  <c:v>259 오리불고기</c:v>
                </c:pt>
                <c:pt idx="299">
                  <c:v>65 닭칼국수</c:v>
                </c:pt>
                <c:pt idx="300">
                  <c:v>289 닭강정</c:v>
                </c:pt>
                <c:pt idx="301">
                  <c:v>300 고구마튀김</c:v>
                </c:pt>
                <c:pt idx="302">
                  <c:v>205 양념왕갈비</c:v>
                </c:pt>
                <c:pt idx="303">
                  <c:v>212 두부구이</c:v>
                </c:pt>
                <c:pt idx="304">
                  <c:v>127 탕국</c:v>
                </c:pt>
                <c:pt idx="305">
                  <c:v>210 더덕구이</c:v>
                </c:pt>
                <c:pt idx="306">
                  <c:v>238 낙지볶음</c:v>
                </c:pt>
                <c:pt idx="307">
                  <c:v>69 막국수</c:v>
                </c:pt>
                <c:pt idx="308">
                  <c:v>237 건새우볶음</c:v>
                </c:pt>
                <c:pt idx="309">
                  <c:v>139 아욱된장국</c:v>
                </c:pt>
                <c:pt idx="310">
                  <c:v>335 쥐치채</c:v>
                </c:pt>
                <c:pt idx="311">
                  <c:v>55 치즈김밥</c:v>
                </c:pt>
                <c:pt idx="312">
                  <c:v>248 느타리버섯볶음</c:v>
                </c:pt>
                <c:pt idx="313">
                  <c:v>348 배추겉절이</c:v>
                </c:pt>
                <c:pt idx="314">
                  <c:v>206 햄버거스테이크</c:v>
                </c:pt>
                <c:pt idx="315">
                  <c:v>252 표고버섯볶음</c:v>
                </c:pt>
                <c:pt idx="316">
                  <c:v>264 가자미조림</c:v>
                </c:pt>
                <c:pt idx="317">
                  <c:v>328 고구마줄기나물</c:v>
                </c:pt>
                <c:pt idx="318">
                  <c:v>123 순대국</c:v>
                </c:pt>
                <c:pt idx="319">
                  <c:v>141 우거지해장국</c:v>
                </c:pt>
                <c:pt idx="320">
                  <c:v>118 감자국</c:v>
                </c:pt>
                <c:pt idx="321">
                  <c:v>200 떡갈비</c:v>
                </c:pt>
                <c:pt idx="322">
                  <c:v>245 감자볶음</c:v>
                </c:pt>
                <c:pt idx="323">
                  <c:v>280 (검은)콩조림</c:v>
                </c:pt>
                <c:pt idx="324">
                  <c:v>178 참치김치찌개</c:v>
                </c:pt>
                <c:pt idx="325">
                  <c:v>146 매운탕</c:v>
                </c:pt>
                <c:pt idx="326">
                  <c:v>164 뼈해장국</c:v>
                </c:pt>
                <c:pt idx="327">
                  <c:v>326 취나물</c:v>
                </c:pt>
                <c:pt idx="328">
                  <c:v>145 곰탕</c:v>
                </c:pt>
                <c:pt idx="329">
                  <c:v>163 육개장</c:v>
                </c:pt>
                <c:pt idx="330">
                  <c:v>295 치킨가스</c:v>
                </c:pt>
                <c:pt idx="331">
                  <c:v>260 오삼불고기</c:v>
                </c:pt>
                <c:pt idx="332">
                  <c:v>57 한치초밥</c:v>
                </c:pt>
                <c:pt idx="333">
                  <c:v>40 김치김밥</c:v>
                </c:pt>
                <c:pt idx="334">
                  <c:v>294 치즈돈가스</c:v>
                </c:pt>
                <c:pt idx="335">
                  <c:v>191 소갈비찜</c:v>
                </c:pt>
                <c:pt idx="336">
                  <c:v>171 청국장찌개</c:v>
                </c:pt>
                <c:pt idx="337">
                  <c:v>1 기타잡곡밥</c:v>
                </c:pt>
                <c:pt idx="338">
                  <c:v>93 회냉면</c:v>
                </c:pt>
                <c:pt idx="339">
                  <c:v>290 닭튀김</c:v>
                </c:pt>
                <c:pt idx="340">
                  <c:v>229 부추전</c:v>
                </c:pt>
                <c:pt idx="341">
                  <c:v>121 소고기무국</c:v>
                </c:pt>
                <c:pt idx="342">
                  <c:v>181 햄김치찌개</c:v>
                </c:pt>
                <c:pt idx="343">
                  <c:v>131 미소된장국</c:v>
                </c:pt>
                <c:pt idx="344">
                  <c:v>231 파전</c:v>
                </c:pt>
                <c:pt idx="345">
                  <c:v>204 소불고기</c:v>
                </c:pt>
                <c:pt idx="346">
                  <c:v>284 미꾸라지튀김</c:v>
                </c:pt>
                <c:pt idx="347">
                  <c:v>183 고추장찌개</c:v>
                </c:pt>
                <c:pt idx="348">
                  <c:v>169 부대찌개</c:v>
                </c:pt>
                <c:pt idx="349">
                  <c:v>188 조기찜</c:v>
                </c:pt>
                <c:pt idx="350">
                  <c:v>115 굴국</c:v>
                </c:pt>
                <c:pt idx="351">
                  <c:v>152 닭볶음탕</c:v>
                </c:pt>
                <c:pt idx="352">
                  <c:v>144 감자탕</c:v>
                </c:pt>
                <c:pt idx="353">
                  <c:v>242 오징어채볶음</c:v>
                </c:pt>
                <c:pt idx="354">
                  <c:v>228 버섯전</c:v>
                </c:pt>
                <c:pt idx="355">
                  <c:v>11 볶음밥</c:v>
                </c:pt>
                <c:pt idx="356">
                  <c:v>72 비빔국수</c:v>
                </c:pt>
                <c:pt idx="357">
                  <c:v>194 찜닭</c:v>
                </c:pt>
                <c:pt idx="358">
                  <c:v>293 양념치킨</c:v>
                </c:pt>
                <c:pt idx="359">
                  <c:v>38 돼지국밥</c:v>
                </c:pt>
                <c:pt idx="360">
                  <c:v>354 오이소박이</c:v>
                </c:pt>
                <c:pt idx="361">
                  <c:v>192 돼지갈비찜</c:v>
                </c:pt>
                <c:pt idx="362">
                  <c:v>170 된장찌개</c:v>
                </c:pt>
                <c:pt idx="363">
                  <c:v>243 주꾸미볶음</c:v>
                </c:pt>
                <c:pt idx="364">
                  <c:v>271 코다리조림</c:v>
                </c:pt>
                <c:pt idx="365">
                  <c:v>168 동태찌개</c:v>
                </c:pt>
                <c:pt idx="366">
                  <c:v>203 소양념갈비구이</c:v>
                </c:pt>
                <c:pt idx="367">
                  <c:v>58 일반김밥</c:v>
                </c:pt>
                <c:pt idx="368">
                  <c:v>132 배추된장국</c:v>
                </c:pt>
                <c:pt idx="369">
                  <c:v>45 샐러드김밥</c:v>
                </c:pt>
                <c:pt idx="370">
                  <c:v>12 일반비빔밥</c:v>
                </c:pt>
                <c:pt idx="371">
                  <c:v>133 뼈다귀해장국</c:v>
                </c:pt>
                <c:pt idx="372">
                  <c:v>256 돼지껍데기볶음</c:v>
                </c:pt>
                <c:pt idx="373">
                  <c:v>108 전복죽</c:v>
                </c:pt>
                <c:pt idx="374">
                  <c:v>155 삼계탕</c:v>
                </c:pt>
                <c:pt idx="375">
                  <c:v>136 시금치된장국</c:v>
                </c:pt>
                <c:pt idx="376">
                  <c:v>266 고등어조림</c:v>
                </c:pt>
                <c:pt idx="377">
                  <c:v>130 근대된장국</c:v>
                </c:pt>
                <c:pt idx="378">
                  <c:v>265 갈치조림</c:v>
                </c:pt>
                <c:pt idx="379">
                  <c:v>159 오리탕</c:v>
                </c:pt>
                <c:pt idx="380">
                  <c:v>140 우거지된장국</c:v>
                </c:pt>
                <c:pt idx="381">
                  <c:v>285 새우튀김</c:v>
                </c:pt>
                <c:pt idx="382">
                  <c:v>137 시래기된장국</c:v>
                </c:pt>
                <c:pt idx="383">
                  <c:v>201 불고기</c:v>
                </c:pt>
                <c:pt idx="384">
                  <c:v>230 야채전</c:v>
                </c:pt>
                <c:pt idx="385">
                  <c:v>153 지리탕</c:v>
                </c:pt>
                <c:pt idx="386">
                  <c:v>92 해물칼국수</c:v>
                </c:pt>
                <c:pt idx="387">
                  <c:v>244 해물볶음</c:v>
                </c:pt>
                <c:pt idx="388">
                  <c:v>240 어묵볶음</c:v>
                </c:pt>
                <c:pt idx="389">
                  <c:v>197 닭갈비</c:v>
                </c:pt>
                <c:pt idx="390">
                  <c:v>235 두부부침</c:v>
                </c:pt>
                <c:pt idx="391">
                  <c:v>246 김치볶음</c:v>
                </c:pt>
                <c:pt idx="392">
                  <c:v>176 돼지고기김치찌개</c:v>
                </c:pt>
                <c:pt idx="393">
                  <c:v>282 두부고추장조림</c:v>
                </c:pt>
                <c:pt idx="394">
                  <c:v>291 돈가스</c:v>
                </c:pt>
                <c:pt idx="395">
                  <c:v>53 참치김밥</c:v>
                </c:pt>
                <c:pt idx="396">
                  <c:v>255 돼지고기볶음</c:v>
                </c:pt>
                <c:pt idx="397">
                  <c:v>286 생선가스</c:v>
                </c:pt>
                <c:pt idx="398">
                  <c:v>241 오징어볶음</c:v>
                </c:pt>
                <c:pt idx="399">
                  <c:v>199 돼지갈비</c:v>
                </c:pt>
              </c:strCache>
            </c:strRef>
          </c:cat>
          <c:val>
            <c:numRef>
              <c:f>Sheet1!$C$2:$C$401</c:f>
              <c:numCache>
                <c:ptCount val="400"/>
                <c:pt idx="0">
                  <c:v>0.924000</c:v>
                </c:pt>
                <c:pt idx="1">
                  <c:v>0.878000</c:v>
                </c:pt>
                <c:pt idx="2">
                  <c:v>0.863000</c:v>
                </c:pt>
                <c:pt idx="3">
                  <c:v>0.861000</c:v>
                </c:pt>
                <c:pt idx="4">
                  <c:v>0.860000</c:v>
                </c:pt>
                <c:pt idx="5">
                  <c:v>0.856000</c:v>
                </c:pt>
                <c:pt idx="6">
                  <c:v>0.853000</c:v>
                </c:pt>
                <c:pt idx="7">
                  <c:v>0.853000</c:v>
                </c:pt>
                <c:pt idx="8">
                  <c:v>0.851000</c:v>
                </c:pt>
                <c:pt idx="9">
                  <c:v>0.847000</c:v>
                </c:pt>
                <c:pt idx="10">
                  <c:v>0.843000</c:v>
                </c:pt>
                <c:pt idx="11">
                  <c:v>0.840000</c:v>
                </c:pt>
                <c:pt idx="12">
                  <c:v>0.834000</c:v>
                </c:pt>
                <c:pt idx="13">
                  <c:v>0.833000</c:v>
                </c:pt>
                <c:pt idx="14">
                  <c:v>0.829000</c:v>
                </c:pt>
                <c:pt idx="15">
                  <c:v>0.829000</c:v>
                </c:pt>
                <c:pt idx="16">
                  <c:v>0.826000</c:v>
                </c:pt>
                <c:pt idx="17">
                  <c:v>0.820000</c:v>
                </c:pt>
                <c:pt idx="18">
                  <c:v>0.819000</c:v>
                </c:pt>
                <c:pt idx="19">
                  <c:v>0.815000</c:v>
                </c:pt>
                <c:pt idx="20">
                  <c:v>0.811000</c:v>
                </c:pt>
                <c:pt idx="21">
                  <c:v>0.811000</c:v>
                </c:pt>
                <c:pt idx="22">
                  <c:v>0.810000</c:v>
                </c:pt>
                <c:pt idx="23">
                  <c:v>0.807000</c:v>
                </c:pt>
                <c:pt idx="24">
                  <c:v>0.806000</c:v>
                </c:pt>
                <c:pt idx="25">
                  <c:v>0.805000</c:v>
                </c:pt>
                <c:pt idx="26">
                  <c:v>0.805000</c:v>
                </c:pt>
                <c:pt idx="27">
                  <c:v>0.804000</c:v>
                </c:pt>
                <c:pt idx="28">
                  <c:v>0.801000</c:v>
                </c:pt>
                <c:pt idx="29">
                  <c:v>0.799000</c:v>
                </c:pt>
                <c:pt idx="30">
                  <c:v>0.798000</c:v>
                </c:pt>
                <c:pt idx="31">
                  <c:v>0.798000</c:v>
                </c:pt>
                <c:pt idx="32">
                  <c:v>0.798000</c:v>
                </c:pt>
                <c:pt idx="33">
                  <c:v>0.797000</c:v>
                </c:pt>
                <c:pt idx="34">
                  <c:v>0.795000</c:v>
                </c:pt>
                <c:pt idx="35">
                  <c:v>0.794000</c:v>
                </c:pt>
                <c:pt idx="36">
                  <c:v>0.794000</c:v>
                </c:pt>
                <c:pt idx="37">
                  <c:v>0.794000</c:v>
                </c:pt>
                <c:pt idx="38">
                  <c:v>0.792000</c:v>
                </c:pt>
                <c:pt idx="39">
                  <c:v>0.790000</c:v>
                </c:pt>
                <c:pt idx="40">
                  <c:v>0.790000</c:v>
                </c:pt>
                <c:pt idx="41">
                  <c:v>0.790000</c:v>
                </c:pt>
                <c:pt idx="42">
                  <c:v>0.789000</c:v>
                </c:pt>
                <c:pt idx="43">
                  <c:v>0.788000</c:v>
                </c:pt>
                <c:pt idx="44">
                  <c:v>0.787000</c:v>
                </c:pt>
                <c:pt idx="45">
                  <c:v>0.785000</c:v>
                </c:pt>
                <c:pt idx="46">
                  <c:v>0.785000</c:v>
                </c:pt>
                <c:pt idx="47">
                  <c:v>0.785000</c:v>
                </c:pt>
                <c:pt idx="48">
                  <c:v>0.783000</c:v>
                </c:pt>
                <c:pt idx="49">
                  <c:v>0.782000</c:v>
                </c:pt>
                <c:pt idx="50">
                  <c:v>0.781000</c:v>
                </c:pt>
                <c:pt idx="51">
                  <c:v>0.777000</c:v>
                </c:pt>
                <c:pt idx="52">
                  <c:v>0.776000</c:v>
                </c:pt>
                <c:pt idx="53">
                  <c:v>0.776000</c:v>
                </c:pt>
                <c:pt idx="54">
                  <c:v>0.776000</c:v>
                </c:pt>
                <c:pt idx="55">
                  <c:v>0.773000</c:v>
                </c:pt>
                <c:pt idx="56">
                  <c:v>0.772000</c:v>
                </c:pt>
                <c:pt idx="57">
                  <c:v>0.771000</c:v>
                </c:pt>
                <c:pt idx="58">
                  <c:v>0.770000</c:v>
                </c:pt>
                <c:pt idx="59">
                  <c:v>0.768000</c:v>
                </c:pt>
                <c:pt idx="60">
                  <c:v>0.768000</c:v>
                </c:pt>
                <c:pt idx="61">
                  <c:v>0.767000</c:v>
                </c:pt>
                <c:pt idx="62">
                  <c:v>0.766000</c:v>
                </c:pt>
                <c:pt idx="63">
                  <c:v>0.765000</c:v>
                </c:pt>
                <c:pt idx="64">
                  <c:v>0.765000</c:v>
                </c:pt>
                <c:pt idx="65">
                  <c:v>0.764000</c:v>
                </c:pt>
                <c:pt idx="66">
                  <c:v>0.763000</c:v>
                </c:pt>
                <c:pt idx="67">
                  <c:v>0.763000</c:v>
                </c:pt>
                <c:pt idx="68">
                  <c:v>0.763000</c:v>
                </c:pt>
                <c:pt idx="69">
                  <c:v>0.763000</c:v>
                </c:pt>
                <c:pt idx="70">
                  <c:v>0.761000</c:v>
                </c:pt>
                <c:pt idx="71">
                  <c:v>0.760000</c:v>
                </c:pt>
                <c:pt idx="72">
                  <c:v>0.759000</c:v>
                </c:pt>
                <c:pt idx="73">
                  <c:v>0.759000</c:v>
                </c:pt>
                <c:pt idx="74">
                  <c:v>0.759000</c:v>
                </c:pt>
                <c:pt idx="75">
                  <c:v>0.759000</c:v>
                </c:pt>
                <c:pt idx="76">
                  <c:v>0.758000</c:v>
                </c:pt>
                <c:pt idx="77">
                  <c:v>0.756000</c:v>
                </c:pt>
                <c:pt idx="78">
                  <c:v>0.756000</c:v>
                </c:pt>
                <c:pt idx="79">
                  <c:v>0.756000</c:v>
                </c:pt>
                <c:pt idx="80">
                  <c:v>0.755000</c:v>
                </c:pt>
                <c:pt idx="81">
                  <c:v>0.754000</c:v>
                </c:pt>
                <c:pt idx="82">
                  <c:v>0.754000</c:v>
                </c:pt>
                <c:pt idx="83">
                  <c:v>0.752000</c:v>
                </c:pt>
                <c:pt idx="84">
                  <c:v>0.752000</c:v>
                </c:pt>
                <c:pt idx="85">
                  <c:v>0.751000</c:v>
                </c:pt>
                <c:pt idx="86">
                  <c:v>0.750000</c:v>
                </c:pt>
                <c:pt idx="87">
                  <c:v>0.750000</c:v>
                </c:pt>
                <c:pt idx="88">
                  <c:v>0.748000</c:v>
                </c:pt>
                <c:pt idx="89">
                  <c:v>0.748000</c:v>
                </c:pt>
                <c:pt idx="90">
                  <c:v>0.748000</c:v>
                </c:pt>
                <c:pt idx="91">
                  <c:v>0.748000</c:v>
                </c:pt>
                <c:pt idx="92">
                  <c:v>0.746000</c:v>
                </c:pt>
                <c:pt idx="93">
                  <c:v>0.745000</c:v>
                </c:pt>
                <c:pt idx="94">
                  <c:v>0.745000</c:v>
                </c:pt>
                <c:pt idx="95">
                  <c:v>0.744000</c:v>
                </c:pt>
                <c:pt idx="96">
                  <c:v>0.743000</c:v>
                </c:pt>
                <c:pt idx="97">
                  <c:v>0.742000</c:v>
                </c:pt>
                <c:pt idx="98">
                  <c:v>0.741000</c:v>
                </c:pt>
                <c:pt idx="99">
                  <c:v>0.741000</c:v>
                </c:pt>
                <c:pt idx="100">
                  <c:v>0.741000</c:v>
                </c:pt>
                <c:pt idx="101">
                  <c:v>0.740000</c:v>
                </c:pt>
                <c:pt idx="102">
                  <c:v>0.740000</c:v>
                </c:pt>
                <c:pt idx="103">
                  <c:v>0.739000</c:v>
                </c:pt>
                <c:pt idx="104">
                  <c:v>0.737000</c:v>
                </c:pt>
                <c:pt idx="105">
                  <c:v>0.736000</c:v>
                </c:pt>
                <c:pt idx="106">
                  <c:v>0.735000</c:v>
                </c:pt>
                <c:pt idx="107">
                  <c:v>0.733000</c:v>
                </c:pt>
                <c:pt idx="108">
                  <c:v>0.733000</c:v>
                </c:pt>
                <c:pt idx="109">
                  <c:v>0.731000</c:v>
                </c:pt>
                <c:pt idx="110">
                  <c:v>0.731000</c:v>
                </c:pt>
                <c:pt idx="111">
                  <c:v>0.730000</c:v>
                </c:pt>
                <c:pt idx="112">
                  <c:v>0.728000</c:v>
                </c:pt>
                <c:pt idx="113">
                  <c:v>0.728000</c:v>
                </c:pt>
                <c:pt idx="114">
                  <c:v>0.726000</c:v>
                </c:pt>
                <c:pt idx="115">
                  <c:v>0.725000</c:v>
                </c:pt>
                <c:pt idx="116">
                  <c:v>0.724000</c:v>
                </c:pt>
                <c:pt idx="117">
                  <c:v>0.723000</c:v>
                </c:pt>
                <c:pt idx="118">
                  <c:v>0.721000</c:v>
                </c:pt>
                <c:pt idx="119">
                  <c:v>0.721000</c:v>
                </c:pt>
                <c:pt idx="120">
                  <c:v>0.720000</c:v>
                </c:pt>
                <c:pt idx="121">
                  <c:v>0.719000</c:v>
                </c:pt>
                <c:pt idx="122">
                  <c:v>0.718000</c:v>
                </c:pt>
                <c:pt idx="123">
                  <c:v>0.718000</c:v>
                </c:pt>
                <c:pt idx="124">
                  <c:v>0.717000</c:v>
                </c:pt>
                <c:pt idx="125">
                  <c:v>0.715000</c:v>
                </c:pt>
                <c:pt idx="126">
                  <c:v>0.715000</c:v>
                </c:pt>
                <c:pt idx="127">
                  <c:v>0.714000</c:v>
                </c:pt>
                <c:pt idx="128">
                  <c:v>0.713000</c:v>
                </c:pt>
                <c:pt idx="129">
                  <c:v>0.712000</c:v>
                </c:pt>
                <c:pt idx="130">
                  <c:v>0.709000</c:v>
                </c:pt>
                <c:pt idx="131">
                  <c:v>0.709000</c:v>
                </c:pt>
                <c:pt idx="132">
                  <c:v>0.707000</c:v>
                </c:pt>
                <c:pt idx="133">
                  <c:v>0.706000</c:v>
                </c:pt>
                <c:pt idx="134">
                  <c:v>0.704000</c:v>
                </c:pt>
                <c:pt idx="135">
                  <c:v>0.704000</c:v>
                </c:pt>
                <c:pt idx="136">
                  <c:v>0.703000</c:v>
                </c:pt>
                <c:pt idx="137">
                  <c:v>0.698000</c:v>
                </c:pt>
                <c:pt idx="138">
                  <c:v>0.697000</c:v>
                </c:pt>
                <c:pt idx="139">
                  <c:v>0.696000</c:v>
                </c:pt>
                <c:pt idx="140">
                  <c:v>0.696000</c:v>
                </c:pt>
                <c:pt idx="141">
                  <c:v>0.695000</c:v>
                </c:pt>
                <c:pt idx="142">
                  <c:v>0.694000</c:v>
                </c:pt>
                <c:pt idx="143">
                  <c:v>0.694000</c:v>
                </c:pt>
                <c:pt idx="144">
                  <c:v>0.694000</c:v>
                </c:pt>
                <c:pt idx="145">
                  <c:v>0.693000</c:v>
                </c:pt>
                <c:pt idx="146">
                  <c:v>0.693000</c:v>
                </c:pt>
                <c:pt idx="147">
                  <c:v>0.693000</c:v>
                </c:pt>
                <c:pt idx="148">
                  <c:v>0.692000</c:v>
                </c:pt>
                <c:pt idx="149">
                  <c:v>0.690000</c:v>
                </c:pt>
                <c:pt idx="150">
                  <c:v>0.690000</c:v>
                </c:pt>
                <c:pt idx="151">
                  <c:v>0.689000</c:v>
                </c:pt>
                <c:pt idx="152">
                  <c:v>0.689000</c:v>
                </c:pt>
                <c:pt idx="153">
                  <c:v>0.688000</c:v>
                </c:pt>
                <c:pt idx="154">
                  <c:v>0.688000</c:v>
                </c:pt>
                <c:pt idx="155">
                  <c:v>0.688000</c:v>
                </c:pt>
                <c:pt idx="156">
                  <c:v>0.684000</c:v>
                </c:pt>
                <c:pt idx="157">
                  <c:v>0.683000</c:v>
                </c:pt>
                <c:pt idx="158">
                  <c:v>0.683000</c:v>
                </c:pt>
                <c:pt idx="159">
                  <c:v>0.683000</c:v>
                </c:pt>
                <c:pt idx="160">
                  <c:v>0.682000</c:v>
                </c:pt>
                <c:pt idx="161">
                  <c:v>0.681000</c:v>
                </c:pt>
                <c:pt idx="162">
                  <c:v>0.681000</c:v>
                </c:pt>
                <c:pt idx="163">
                  <c:v>0.680000</c:v>
                </c:pt>
                <c:pt idx="164">
                  <c:v>0.680000</c:v>
                </c:pt>
                <c:pt idx="165">
                  <c:v>0.680000</c:v>
                </c:pt>
                <c:pt idx="166">
                  <c:v>0.679000</c:v>
                </c:pt>
                <c:pt idx="167">
                  <c:v>0.678000</c:v>
                </c:pt>
                <c:pt idx="168">
                  <c:v>0.675000</c:v>
                </c:pt>
                <c:pt idx="169">
                  <c:v>0.675000</c:v>
                </c:pt>
                <c:pt idx="170">
                  <c:v>0.671000</c:v>
                </c:pt>
                <c:pt idx="171">
                  <c:v>0.670000</c:v>
                </c:pt>
                <c:pt idx="172">
                  <c:v>0.669000</c:v>
                </c:pt>
                <c:pt idx="173">
                  <c:v>0.669000</c:v>
                </c:pt>
                <c:pt idx="174">
                  <c:v>0.669000</c:v>
                </c:pt>
                <c:pt idx="175">
                  <c:v>0.667000</c:v>
                </c:pt>
                <c:pt idx="176">
                  <c:v>0.665000</c:v>
                </c:pt>
                <c:pt idx="177">
                  <c:v>0.665000</c:v>
                </c:pt>
                <c:pt idx="178">
                  <c:v>0.665000</c:v>
                </c:pt>
                <c:pt idx="179">
                  <c:v>0.663000</c:v>
                </c:pt>
                <c:pt idx="180">
                  <c:v>0.657000</c:v>
                </c:pt>
                <c:pt idx="181">
                  <c:v>0.657000</c:v>
                </c:pt>
                <c:pt idx="182">
                  <c:v>0.657000</c:v>
                </c:pt>
                <c:pt idx="183">
                  <c:v>0.655000</c:v>
                </c:pt>
                <c:pt idx="184">
                  <c:v>0.655000</c:v>
                </c:pt>
                <c:pt idx="185">
                  <c:v>0.655000</c:v>
                </c:pt>
                <c:pt idx="186">
                  <c:v>0.654000</c:v>
                </c:pt>
                <c:pt idx="187">
                  <c:v>0.653000</c:v>
                </c:pt>
                <c:pt idx="188">
                  <c:v>0.651000</c:v>
                </c:pt>
                <c:pt idx="189">
                  <c:v>0.650000</c:v>
                </c:pt>
                <c:pt idx="190">
                  <c:v>0.649000</c:v>
                </c:pt>
                <c:pt idx="191">
                  <c:v>0.648000</c:v>
                </c:pt>
                <c:pt idx="192">
                  <c:v>0.648000</c:v>
                </c:pt>
                <c:pt idx="193">
                  <c:v>0.648000</c:v>
                </c:pt>
                <c:pt idx="194">
                  <c:v>0.647000</c:v>
                </c:pt>
                <c:pt idx="195">
                  <c:v>0.645000</c:v>
                </c:pt>
                <c:pt idx="196">
                  <c:v>0.644000</c:v>
                </c:pt>
                <c:pt idx="197">
                  <c:v>0.644000</c:v>
                </c:pt>
                <c:pt idx="198">
                  <c:v>0.643000</c:v>
                </c:pt>
                <c:pt idx="199">
                  <c:v>0.642000</c:v>
                </c:pt>
                <c:pt idx="200">
                  <c:v>0.641000</c:v>
                </c:pt>
                <c:pt idx="201">
                  <c:v>0.641000</c:v>
                </c:pt>
                <c:pt idx="202">
                  <c:v>0.640000</c:v>
                </c:pt>
                <c:pt idx="203">
                  <c:v>0.640000</c:v>
                </c:pt>
                <c:pt idx="204">
                  <c:v>0.640000</c:v>
                </c:pt>
                <c:pt idx="205">
                  <c:v>0.639000</c:v>
                </c:pt>
                <c:pt idx="206">
                  <c:v>0.638000</c:v>
                </c:pt>
                <c:pt idx="207">
                  <c:v>0.637000</c:v>
                </c:pt>
                <c:pt idx="208">
                  <c:v>0.636000</c:v>
                </c:pt>
                <c:pt idx="209">
                  <c:v>0.634000</c:v>
                </c:pt>
                <c:pt idx="210">
                  <c:v>0.634000</c:v>
                </c:pt>
                <c:pt idx="211">
                  <c:v>0.634000</c:v>
                </c:pt>
                <c:pt idx="212">
                  <c:v>0.633000</c:v>
                </c:pt>
                <c:pt idx="213">
                  <c:v>0.633000</c:v>
                </c:pt>
                <c:pt idx="214">
                  <c:v>0.633000</c:v>
                </c:pt>
                <c:pt idx="215">
                  <c:v>0.631000</c:v>
                </c:pt>
                <c:pt idx="216">
                  <c:v>0.630000</c:v>
                </c:pt>
                <c:pt idx="217">
                  <c:v>0.629000</c:v>
                </c:pt>
                <c:pt idx="218">
                  <c:v>0.629000</c:v>
                </c:pt>
                <c:pt idx="219">
                  <c:v>0.629000</c:v>
                </c:pt>
                <c:pt idx="220">
                  <c:v>0.628000</c:v>
                </c:pt>
                <c:pt idx="221">
                  <c:v>0.628000</c:v>
                </c:pt>
                <c:pt idx="222">
                  <c:v>0.627000</c:v>
                </c:pt>
                <c:pt idx="223">
                  <c:v>0.624000</c:v>
                </c:pt>
                <c:pt idx="224">
                  <c:v>0.621000</c:v>
                </c:pt>
                <c:pt idx="225">
                  <c:v>0.621000</c:v>
                </c:pt>
                <c:pt idx="226">
                  <c:v>0.621000</c:v>
                </c:pt>
                <c:pt idx="227">
                  <c:v>0.621000</c:v>
                </c:pt>
                <c:pt idx="228">
                  <c:v>0.621000</c:v>
                </c:pt>
                <c:pt idx="229">
                  <c:v>0.619000</c:v>
                </c:pt>
                <c:pt idx="230">
                  <c:v>0.618000</c:v>
                </c:pt>
                <c:pt idx="231">
                  <c:v>0.618000</c:v>
                </c:pt>
                <c:pt idx="232">
                  <c:v>0.617000</c:v>
                </c:pt>
                <c:pt idx="233">
                  <c:v>0.617000</c:v>
                </c:pt>
                <c:pt idx="234">
                  <c:v>0.615000</c:v>
                </c:pt>
                <c:pt idx="235">
                  <c:v>0.615000</c:v>
                </c:pt>
                <c:pt idx="236">
                  <c:v>0.612000</c:v>
                </c:pt>
                <c:pt idx="237">
                  <c:v>0.612000</c:v>
                </c:pt>
                <c:pt idx="238">
                  <c:v>0.611000</c:v>
                </c:pt>
                <c:pt idx="239">
                  <c:v>0.611000</c:v>
                </c:pt>
                <c:pt idx="240">
                  <c:v>0.608000</c:v>
                </c:pt>
                <c:pt idx="241">
                  <c:v>0.606000</c:v>
                </c:pt>
                <c:pt idx="242">
                  <c:v>0.605000</c:v>
                </c:pt>
                <c:pt idx="243">
                  <c:v>0.604000</c:v>
                </c:pt>
                <c:pt idx="244">
                  <c:v>0.603000</c:v>
                </c:pt>
                <c:pt idx="245">
                  <c:v>0.601000</c:v>
                </c:pt>
                <c:pt idx="246">
                  <c:v>0.601000</c:v>
                </c:pt>
                <c:pt idx="247">
                  <c:v>0.601000</c:v>
                </c:pt>
                <c:pt idx="248">
                  <c:v>0.596000</c:v>
                </c:pt>
                <c:pt idx="249">
                  <c:v>0.595000</c:v>
                </c:pt>
                <c:pt idx="250">
                  <c:v>0.594000</c:v>
                </c:pt>
                <c:pt idx="251">
                  <c:v>0.593000</c:v>
                </c:pt>
                <c:pt idx="252">
                  <c:v>0.592000</c:v>
                </c:pt>
                <c:pt idx="253">
                  <c:v>0.591000</c:v>
                </c:pt>
                <c:pt idx="254">
                  <c:v>0.590000</c:v>
                </c:pt>
                <c:pt idx="255">
                  <c:v>0.590000</c:v>
                </c:pt>
                <c:pt idx="256">
                  <c:v>0.589000</c:v>
                </c:pt>
                <c:pt idx="257">
                  <c:v>0.588000</c:v>
                </c:pt>
                <c:pt idx="258">
                  <c:v>0.588000</c:v>
                </c:pt>
                <c:pt idx="259">
                  <c:v>0.587000</c:v>
                </c:pt>
                <c:pt idx="260">
                  <c:v>0.587000</c:v>
                </c:pt>
                <c:pt idx="261">
                  <c:v>0.587000</c:v>
                </c:pt>
                <c:pt idx="262">
                  <c:v>0.586000</c:v>
                </c:pt>
                <c:pt idx="263">
                  <c:v>0.585000</c:v>
                </c:pt>
                <c:pt idx="264">
                  <c:v>0.583000</c:v>
                </c:pt>
                <c:pt idx="265">
                  <c:v>0.582000</c:v>
                </c:pt>
                <c:pt idx="266">
                  <c:v>0.581000</c:v>
                </c:pt>
                <c:pt idx="267">
                  <c:v>0.580000</c:v>
                </c:pt>
                <c:pt idx="268">
                  <c:v>0.580000</c:v>
                </c:pt>
                <c:pt idx="269">
                  <c:v>0.579000</c:v>
                </c:pt>
                <c:pt idx="270">
                  <c:v>0.579000</c:v>
                </c:pt>
                <c:pt idx="271">
                  <c:v>0.578000</c:v>
                </c:pt>
                <c:pt idx="272">
                  <c:v>0.577000</c:v>
                </c:pt>
                <c:pt idx="273">
                  <c:v>0.577000</c:v>
                </c:pt>
                <c:pt idx="274">
                  <c:v>0.573000</c:v>
                </c:pt>
                <c:pt idx="275">
                  <c:v>0.571000</c:v>
                </c:pt>
                <c:pt idx="276">
                  <c:v>0.569000</c:v>
                </c:pt>
                <c:pt idx="277">
                  <c:v>0.569000</c:v>
                </c:pt>
                <c:pt idx="278">
                  <c:v>0.565000</c:v>
                </c:pt>
                <c:pt idx="279">
                  <c:v>0.564000</c:v>
                </c:pt>
                <c:pt idx="280">
                  <c:v>0.563000</c:v>
                </c:pt>
                <c:pt idx="281">
                  <c:v>0.562000</c:v>
                </c:pt>
                <c:pt idx="282">
                  <c:v>0.561000</c:v>
                </c:pt>
                <c:pt idx="283">
                  <c:v>0.559000</c:v>
                </c:pt>
                <c:pt idx="284">
                  <c:v>0.559000</c:v>
                </c:pt>
                <c:pt idx="285">
                  <c:v>0.558000</c:v>
                </c:pt>
                <c:pt idx="286">
                  <c:v>0.557000</c:v>
                </c:pt>
                <c:pt idx="287">
                  <c:v>0.556000</c:v>
                </c:pt>
                <c:pt idx="288">
                  <c:v>0.555000</c:v>
                </c:pt>
                <c:pt idx="289">
                  <c:v>0.554000</c:v>
                </c:pt>
                <c:pt idx="290">
                  <c:v>0.553000</c:v>
                </c:pt>
                <c:pt idx="291">
                  <c:v>0.552000</c:v>
                </c:pt>
                <c:pt idx="292">
                  <c:v>0.552000</c:v>
                </c:pt>
                <c:pt idx="293">
                  <c:v>0.549000</c:v>
                </c:pt>
                <c:pt idx="294">
                  <c:v>0.549000</c:v>
                </c:pt>
                <c:pt idx="295">
                  <c:v>0.545000</c:v>
                </c:pt>
                <c:pt idx="296">
                  <c:v>0.540000</c:v>
                </c:pt>
                <c:pt idx="297">
                  <c:v>0.539000</c:v>
                </c:pt>
                <c:pt idx="298">
                  <c:v>0.538000</c:v>
                </c:pt>
                <c:pt idx="299">
                  <c:v>0.538000</c:v>
                </c:pt>
                <c:pt idx="300">
                  <c:v>0.538000</c:v>
                </c:pt>
                <c:pt idx="301">
                  <c:v>0.537000</c:v>
                </c:pt>
                <c:pt idx="302">
                  <c:v>0.537000</c:v>
                </c:pt>
                <c:pt idx="303">
                  <c:v>0.536000</c:v>
                </c:pt>
                <c:pt idx="304">
                  <c:v>0.535000</c:v>
                </c:pt>
                <c:pt idx="305">
                  <c:v>0.534000</c:v>
                </c:pt>
                <c:pt idx="306">
                  <c:v>0.534000</c:v>
                </c:pt>
                <c:pt idx="307">
                  <c:v>0.533000</c:v>
                </c:pt>
                <c:pt idx="308">
                  <c:v>0.531000</c:v>
                </c:pt>
                <c:pt idx="309">
                  <c:v>0.531000</c:v>
                </c:pt>
                <c:pt idx="310">
                  <c:v>0.527000</c:v>
                </c:pt>
                <c:pt idx="311">
                  <c:v>0.524000</c:v>
                </c:pt>
                <c:pt idx="312">
                  <c:v>0.522000</c:v>
                </c:pt>
                <c:pt idx="313">
                  <c:v>0.522000</c:v>
                </c:pt>
                <c:pt idx="314">
                  <c:v>0.521000</c:v>
                </c:pt>
                <c:pt idx="315">
                  <c:v>0.514000</c:v>
                </c:pt>
                <c:pt idx="316">
                  <c:v>0.513000</c:v>
                </c:pt>
                <c:pt idx="317">
                  <c:v>0.510000</c:v>
                </c:pt>
                <c:pt idx="318">
                  <c:v>0.507000</c:v>
                </c:pt>
                <c:pt idx="319">
                  <c:v>0.507000</c:v>
                </c:pt>
                <c:pt idx="320">
                  <c:v>0.506000</c:v>
                </c:pt>
                <c:pt idx="321">
                  <c:v>0.506000</c:v>
                </c:pt>
                <c:pt idx="322">
                  <c:v>0.504000</c:v>
                </c:pt>
                <c:pt idx="323">
                  <c:v>0.491000</c:v>
                </c:pt>
                <c:pt idx="324">
                  <c:v>0.489000</c:v>
                </c:pt>
                <c:pt idx="325">
                  <c:v>0.489000</c:v>
                </c:pt>
                <c:pt idx="326">
                  <c:v>0.489000</c:v>
                </c:pt>
                <c:pt idx="327">
                  <c:v>0.488000</c:v>
                </c:pt>
                <c:pt idx="328">
                  <c:v>0.487000</c:v>
                </c:pt>
                <c:pt idx="329">
                  <c:v>0.480000</c:v>
                </c:pt>
                <c:pt idx="330">
                  <c:v>0.479000</c:v>
                </c:pt>
                <c:pt idx="331">
                  <c:v>0.477000</c:v>
                </c:pt>
                <c:pt idx="332">
                  <c:v>0.475000</c:v>
                </c:pt>
                <c:pt idx="333">
                  <c:v>0.471000</c:v>
                </c:pt>
                <c:pt idx="334">
                  <c:v>0.469000</c:v>
                </c:pt>
                <c:pt idx="335">
                  <c:v>0.465000</c:v>
                </c:pt>
                <c:pt idx="336">
                  <c:v>0.464000</c:v>
                </c:pt>
                <c:pt idx="337">
                  <c:v>0.463000</c:v>
                </c:pt>
                <c:pt idx="338">
                  <c:v>0.462000</c:v>
                </c:pt>
                <c:pt idx="339">
                  <c:v>0.458000</c:v>
                </c:pt>
                <c:pt idx="340">
                  <c:v>0.450000</c:v>
                </c:pt>
                <c:pt idx="341">
                  <c:v>0.447000</c:v>
                </c:pt>
                <c:pt idx="342">
                  <c:v>0.447000</c:v>
                </c:pt>
                <c:pt idx="343">
                  <c:v>0.447000</c:v>
                </c:pt>
                <c:pt idx="344">
                  <c:v>0.447000</c:v>
                </c:pt>
                <c:pt idx="345">
                  <c:v>0.447000</c:v>
                </c:pt>
                <c:pt idx="346">
                  <c:v>0.446000</c:v>
                </c:pt>
                <c:pt idx="347">
                  <c:v>0.445000</c:v>
                </c:pt>
                <c:pt idx="348">
                  <c:v>0.442000</c:v>
                </c:pt>
                <c:pt idx="349">
                  <c:v>0.426000</c:v>
                </c:pt>
                <c:pt idx="350">
                  <c:v>0.425000</c:v>
                </c:pt>
                <c:pt idx="351">
                  <c:v>0.425000</c:v>
                </c:pt>
                <c:pt idx="352">
                  <c:v>0.423000</c:v>
                </c:pt>
                <c:pt idx="353">
                  <c:v>0.420000</c:v>
                </c:pt>
                <c:pt idx="354">
                  <c:v>0.420000</c:v>
                </c:pt>
                <c:pt idx="355">
                  <c:v>0.420000</c:v>
                </c:pt>
                <c:pt idx="356">
                  <c:v>0.418000</c:v>
                </c:pt>
                <c:pt idx="357">
                  <c:v>0.417000</c:v>
                </c:pt>
                <c:pt idx="358">
                  <c:v>0.416000</c:v>
                </c:pt>
                <c:pt idx="359">
                  <c:v>0.399000</c:v>
                </c:pt>
                <c:pt idx="360">
                  <c:v>0.398000</c:v>
                </c:pt>
                <c:pt idx="361">
                  <c:v>0.397000</c:v>
                </c:pt>
                <c:pt idx="362">
                  <c:v>0.393000</c:v>
                </c:pt>
                <c:pt idx="363">
                  <c:v>0.390000</c:v>
                </c:pt>
                <c:pt idx="364">
                  <c:v>0.385000</c:v>
                </c:pt>
                <c:pt idx="365">
                  <c:v>0.377000</c:v>
                </c:pt>
                <c:pt idx="366">
                  <c:v>0.371000</c:v>
                </c:pt>
                <c:pt idx="367">
                  <c:v>0.368000</c:v>
                </c:pt>
                <c:pt idx="368">
                  <c:v>0.365000</c:v>
                </c:pt>
                <c:pt idx="369">
                  <c:v>0.354000</c:v>
                </c:pt>
                <c:pt idx="370">
                  <c:v>0.352000</c:v>
                </c:pt>
                <c:pt idx="371">
                  <c:v>0.351000</c:v>
                </c:pt>
                <c:pt idx="372">
                  <c:v>0.347000</c:v>
                </c:pt>
                <c:pt idx="373">
                  <c:v>0.344000</c:v>
                </c:pt>
                <c:pt idx="374">
                  <c:v>0.338000</c:v>
                </c:pt>
                <c:pt idx="375">
                  <c:v>0.331000</c:v>
                </c:pt>
                <c:pt idx="376">
                  <c:v>0.327000</c:v>
                </c:pt>
                <c:pt idx="377">
                  <c:v>0.322000</c:v>
                </c:pt>
                <c:pt idx="378">
                  <c:v>0.315000</c:v>
                </c:pt>
                <c:pt idx="379">
                  <c:v>0.311000</c:v>
                </c:pt>
                <c:pt idx="380">
                  <c:v>0.309000</c:v>
                </c:pt>
                <c:pt idx="381">
                  <c:v>0.306000</c:v>
                </c:pt>
                <c:pt idx="382">
                  <c:v>0.306000</c:v>
                </c:pt>
                <c:pt idx="383">
                  <c:v>0.306000</c:v>
                </c:pt>
                <c:pt idx="384">
                  <c:v>0.299000</c:v>
                </c:pt>
                <c:pt idx="385">
                  <c:v>0.291000</c:v>
                </c:pt>
                <c:pt idx="386">
                  <c:v>0.286000</c:v>
                </c:pt>
                <c:pt idx="387">
                  <c:v>0.280000</c:v>
                </c:pt>
                <c:pt idx="388">
                  <c:v>0.279000</c:v>
                </c:pt>
                <c:pt idx="389">
                  <c:v>0.276000</c:v>
                </c:pt>
                <c:pt idx="390">
                  <c:v>0.274000</c:v>
                </c:pt>
                <c:pt idx="391">
                  <c:v>0.273000</c:v>
                </c:pt>
                <c:pt idx="392">
                  <c:v>0.266000</c:v>
                </c:pt>
                <c:pt idx="393">
                  <c:v>0.260000</c:v>
                </c:pt>
                <c:pt idx="394">
                  <c:v>0.259000</c:v>
                </c:pt>
                <c:pt idx="395">
                  <c:v>0.255000</c:v>
                </c:pt>
                <c:pt idx="396">
                  <c:v>0.254000</c:v>
                </c:pt>
                <c:pt idx="397">
                  <c:v>0.186000</c:v>
                </c:pt>
                <c:pt idx="398">
                  <c:v>0.145000</c:v>
                </c:pt>
                <c:pt idx="399">
                  <c:v>0.144000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.00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0.0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0.25"/>
        <c:minorUnit val="0.12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0839746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700" u="none">
              <a:solidFill>
                <a:srgbClr val="000000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pple SD 산돌고딕 Neo 일반체"/>
      </a:defRPr>
    </a:lvl1pPr>
    <a:lvl2pPr indent="228600" latinLnBrk="0">
      <a:defRPr sz="1400">
        <a:latin typeface="+mn-lt"/>
        <a:ea typeface="+mn-ea"/>
        <a:cs typeface="+mn-cs"/>
        <a:sym typeface="Apple SD 산돌고딕 Neo 일반체"/>
      </a:defRPr>
    </a:lvl2pPr>
    <a:lvl3pPr indent="457200" latinLnBrk="0">
      <a:defRPr sz="1400">
        <a:latin typeface="+mn-lt"/>
        <a:ea typeface="+mn-ea"/>
        <a:cs typeface="+mn-cs"/>
        <a:sym typeface="Apple SD 산돌고딕 Neo 일반체"/>
      </a:defRPr>
    </a:lvl3pPr>
    <a:lvl4pPr indent="685800" latinLnBrk="0">
      <a:defRPr sz="1400">
        <a:latin typeface="+mn-lt"/>
        <a:ea typeface="+mn-ea"/>
        <a:cs typeface="+mn-cs"/>
        <a:sym typeface="Apple SD 산돌고딕 Neo 일반체"/>
      </a:defRPr>
    </a:lvl4pPr>
    <a:lvl5pPr indent="914400" latinLnBrk="0">
      <a:defRPr sz="1400">
        <a:latin typeface="+mn-lt"/>
        <a:ea typeface="+mn-ea"/>
        <a:cs typeface="+mn-cs"/>
        <a:sym typeface="Apple SD 산돌고딕 Neo 일반체"/>
      </a:defRPr>
    </a:lvl5pPr>
    <a:lvl6pPr indent="1143000" latinLnBrk="0">
      <a:defRPr sz="1400">
        <a:latin typeface="+mn-lt"/>
        <a:ea typeface="+mn-ea"/>
        <a:cs typeface="+mn-cs"/>
        <a:sym typeface="Apple SD 산돌고딕 Neo 일반체"/>
      </a:defRPr>
    </a:lvl6pPr>
    <a:lvl7pPr indent="1371600" latinLnBrk="0">
      <a:defRPr sz="1400">
        <a:latin typeface="+mn-lt"/>
        <a:ea typeface="+mn-ea"/>
        <a:cs typeface="+mn-cs"/>
        <a:sym typeface="Apple SD 산돌고딕 Neo 일반체"/>
      </a:defRPr>
    </a:lvl7pPr>
    <a:lvl8pPr indent="1600200" latinLnBrk="0">
      <a:defRPr sz="1400">
        <a:latin typeface="+mn-lt"/>
        <a:ea typeface="+mn-ea"/>
        <a:cs typeface="+mn-cs"/>
        <a:sym typeface="Apple SD 산돌고딕 Neo 일반체"/>
      </a:defRPr>
    </a:lvl8pPr>
    <a:lvl9pPr indent="1828800" latinLnBrk="0">
      <a:defRPr sz="1400">
        <a:latin typeface="+mn-lt"/>
        <a:ea typeface="+mn-ea"/>
        <a:cs typeface="+mn-cs"/>
        <a:sym typeface="Apple SD 산돌고딕 Neo 일반체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123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126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131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135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136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137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141.xml"/><Relationship Id="rId2" Type="http://schemas.openxmlformats.org/officeDocument/2006/relationships/notesMaster" Target="../notesMasters/notesMaster1.xml"/></Relationships>
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14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147.xml"/><Relationship Id="rId2" Type="http://schemas.openxmlformats.org/officeDocument/2006/relationships/notesMaster" Target="../notesMasters/notesMaster1.xml"/></Relationships>
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149.xml"/><Relationship Id="rId2" Type="http://schemas.openxmlformats.org/officeDocument/2006/relationships/notesMaster" Target="../notesMasters/notesMaster1.xml"/></Relationships>
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152.xml"/><Relationship Id="rId2" Type="http://schemas.openxmlformats.org/officeDocument/2006/relationships/notesMaster" Target="../notesMasters/notesMaster1.xml"/></Relationships>
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153.xml"/><Relationship Id="rId2" Type="http://schemas.openxmlformats.org/officeDocument/2006/relationships/notesMaster" Target="../notesMasters/notesMaster1.xml"/></Relationships>
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154.xml"/><Relationship Id="rId2" Type="http://schemas.openxmlformats.org/officeDocument/2006/relationships/notesMaster" Target="../notesMasters/notesMaster1.xml"/></Relationships>
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155.xml"/><Relationship Id="rId2" Type="http://schemas.openxmlformats.org/officeDocument/2006/relationships/notesMaster" Target="../notesMasters/notesMaster1.xml"/></Relationships>
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157.xml"/><Relationship Id="rId2" Type="http://schemas.openxmlformats.org/officeDocument/2006/relationships/notesMaster" Target="../notesMasters/notesMaster1.xml"/></Relationships>
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160.xml"/><Relationship Id="rId2" Type="http://schemas.openxmlformats.org/officeDocument/2006/relationships/notesMaster" Target="../notesMasters/notesMaster1.xml"/></Relationships>
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16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pple SD 산돌고딕 Neo 일반체"/>
              <a:buChar char="●"/>
              <a:defRPr sz="1100"/>
            </a:pPr>
            <a:r>
              <a:t>안녕하세요</a:t>
            </a:r>
          </a:p>
          <a:p>
            <a:pPr marL="457200" indent="-298450">
              <a:buClr>
                <a:srgbClr val="000000"/>
              </a:buClr>
              <a:buSzPts val="1100"/>
              <a:buFont typeface="Apple SD 산돌고딕 Neo 일반체"/>
              <a:buChar char="●"/>
              <a:defRPr sz="1100"/>
            </a:pPr>
            <a:r>
              <a:t>저희 2조는  음식이미지 인식을 통한 헬스케어 서비스 개발이라는 주제로 프로젝트를 진행했습니다</a:t>
            </a:r>
          </a:p>
          <a:p>
            <a:pPr marL="457200" indent="-298450">
              <a:buClr>
                <a:srgbClr val="000000"/>
              </a:buClr>
              <a:buSzPts val="1100"/>
              <a:buFont typeface="Apple SD 산돌고딕 Neo 일반체"/>
              <a:buChar char="●"/>
              <a:defRPr sz="1100"/>
            </a:pPr>
            <a:r>
              <a:t>저는 발표를 맡은 구성봉입니다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이왕 프로젝트 하는 김에 상용화까지 해보자!라는 목표로 조 이름도 주식회사 BAPPU라고 짓고 팀원들 모두 열정을 가지고 프로젝트를 시작하였습니다.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본격적으로 시작하기에 앞서 가장 중요한 것은, 그래서 우리가 만드려는게 뭔데? 였습니다.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서비스 정의가 필요했습니다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그래서 저희는 저희들의 서비스를 식단을 분석해주고 관리해주는 개인용 웹서비스로 정의하였습니다.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그리고 시장 현황과 전망을 조사했습니다.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글로벌 마켓 인사이트에 따르면 디지털 헬스케어 시장 규모는 2020년 1064억 달러(125조원)</a:t>
            </a:r>
          </a:p>
          <a:p>
            <a:pPr/>
            <a:r>
              <a:t> 매년 약 30%씩 성장해 오는 2025년에는 5044억 달러(약 593조원)에 달할 것으로 추산된다고 합니다</a:t>
            </a:r>
          </a:p>
          <a:p>
            <a:pPr/>
            <a:r>
              <a:t>다행히 시장 전망도 매우 좋았습니다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다음으로는 목표 설정을 진행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저희가 목표를 이렇게 잡은 만큼 최소 기능의 범위도 정의해야 했습니다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먼저 기록 기능은</a:t>
            </a:r>
          </a:p>
          <a:p>
            <a:pPr/>
          </a:p>
          <a:p>
            <a:pPr/>
            <a:r>
              <a:t>저장기능은</a:t>
            </a:r>
          </a:p>
          <a:p>
            <a:pPr/>
          </a:p>
          <a:p>
            <a:pPr/>
            <a:r>
              <a:t>관리 기능은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요구사항 명세서를 작성하여 이를 토대로 개발을 진행했습니다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2" name="Shape 4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가장 중요한 화면이 메인 화면인데</a:t>
            </a:r>
          </a:p>
          <a:p>
            <a:pPr/>
            <a:r>
              <a:t>화면에서 가장 잘 보이는 상단 부분에 이미지 업로드 버튼과 결과값을 볼 수 있는 영역을 구성했고</a:t>
            </a:r>
          </a:p>
          <a:p>
            <a:pPr/>
            <a:r>
              <a:t>아래에는 몸무게 변화량, 섭취량과 같은 정보를 표시하는 기능을 배치했습니다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요즘은 건강에 대해 관심이 굉장히 많은 시대죠.</a:t>
            </a:r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저도 2년 전 운동을 하면서 개인 피티를 받은 적이 있었습니다.</a:t>
            </a:r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그 때 트레이너 선생님이 단백질을 체중 1kg당  1~2g까지 먹으라고 했던게 기억이 납니다.</a:t>
            </a:r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사진에 보이는 닭가슴살이나 보충제 제품같은 경우 단백질 계산이 쉬웠지만 일반식은 단백질이 얼마나 들어있는지 알기가 어려웠습니다.</a:t>
            </a:r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매일 닭가슴살만 먹는 것도 아니고 도대체 내가 먹는 음식에 단백질이 얼마나 들어있는지 알 수가 없어서 직접 계산하기로 마음먹었습니다.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7" name="Shape 5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필요한 데이터 목록을 작성하고  각 테이블을 정의하였습니다</a:t>
            </a:r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칼로리, 이미지, 계정과 사용자 정보가 연동되고 음식별 영양데이터와 권장섭취량 DB도 구축하였습니다.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2" name="Shape 5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이제부터 본격적인 개발 과정에 대해 말씀드리겠습니다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결론부터 말씀드리면 ~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9" name="Shape 5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모델 선정시 고려사항은 총 다섯가지를 고려했습니다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5" name="Shape 5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첫번째는 접근성입니다</a:t>
            </a:r>
          </a:p>
          <a:p>
            <a:pPr/>
            <a:r>
              <a:t>저희 모두 오브젝트 디텍션 모델링 경험이 없었기 때문에 배우기 쉬운지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5" name="Shape 5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사용자 수를 판단하는 척도로 깃허브 스타수를 사용했습니다</a:t>
            </a:r>
          </a:p>
          <a:p>
            <a:pPr/>
            <a:r>
              <a:t>또한 깃허브 스타가 몇 개 있는지, 이슈페이지가 활성화 되었는지, 개발자의 피드백이 빠른지</a:t>
            </a:r>
          </a:p>
          <a:p>
            <a:pPr/>
            <a:r>
              <a:t>YOLOv5의 경우 개발자의 피드백이 굉장히 빠르고 이슈페이지가 활성화되어 있었습니다.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0" name="Shape 6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향후 실시간 서비스 제공 가능성을 고려하여 real time object detection 계열의 모델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5" name="Shape 6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0" name="Shape 6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모델 api 코드가 공개되어 있었고</a:t>
            </a:r>
          </a:p>
          <a:p>
            <a:pPr/>
            <a:r>
              <a:t>다양한 형식의 export 제공은 추후 사용자 디바이스에 모델을 바로 탑재시 경량화 면에서 필요하다고 판단했습니다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5" name="Shape 6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객관적인 데이터보다는 실제 후기들을 보고 비교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음식이름과 단위를 입력</a:t>
            </a:r>
          </a:p>
          <a:p>
            <a:pPr/>
            <a:r>
              <a:t>하루에 먹은 모든 칼로리와 영양성분을 보기 쉽게 만들었습니다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6" name="Shape 6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48672" indent="-189922">
              <a:buClr>
                <a:srgbClr val="000000"/>
              </a:buClr>
              <a:buSzPts val="2100"/>
              <a:buFont typeface="Apple SD 산돌고딕 Neo 일반체"/>
              <a:buChar char="●"/>
              <a:defRPr sz="2100"/>
            </a:lvl1pPr>
          </a:lstStyle>
          <a:p>
            <a:pPr/>
            <a:r>
              <a:t>YOLOv5가 저희 프로젝트에 적격이라고 판단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4" name="Shape 6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학습 시간을 고려해서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0" name="Shape 6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어그멘테이션: 이미지를 임의로 변형시켜서 학습 효과를 높이는 방법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3" name="Shape 6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처음부터 400개 클래스를 모두 진행하기에는 전처리 시간과 학습 시간이 너무 오래</a:t>
            </a:r>
          </a:p>
          <a:p>
            <a:pPr/>
            <a:r>
              <a:t>전체 클래스인 400개 클래스 데이터를 전처리하는 동안 5개 클래스를 통해 YOLO의 사용법을 익히고 전반적인 테스트를 진행했습니다</a:t>
            </a:r>
          </a:p>
          <a:p>
            <a:pPr/>
            <a:r>
              <a:t>모델 뒤에 붙어 있는 숫자가 클래스의 개수라고 보시면 되겠습니다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2" name="Shape 6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사전학습된 모델을 사용했기 때문에 빠르게 수렴</a:t>
            </a:r>
          </a:p>
          <a:p>
            <a:pPr/>
            <a:r>
              <a:t>mAP0.5:0.95 설명: OD모델의 정확도 기준, 높을수록 좋음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3" name="Shape 7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베이스모델 비교</a:t>
            </a:r>
          </a:p>
          <a:p>
            <a:pPr/>
            <a:r>
              <a:t>100Epoch에서 L, X 모델의 큰 차이는 없었습니다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8" name="Shape 7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가장 정확도가 높았던 L 모델의 결과입니다</a:t>
            </a:r>
          </a:p>
          <a:p>
            <a:pPr/>
            <a:r>
              <a:t>5종의 음식을 오분류가 거의 없이 구분하는 모습을 보여줍니다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4" name="Shape 7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모델 BP5의 결론입니다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8" name="Shape 7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또한 모델 BP5가 저희에게 알려준 것은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4" name="Shape 8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이미지 사이즈가 정확도에 큰 영향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영양성분 데이터를 자동으로 끌어오기 위해 Data 시트에 식품별 영양성분을 저장해두었습니다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2" name="Shape 8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최종적으로 640픽셀 이미지를 사용한 모델을 저희 웹서비스에 탑재하였습니다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0" name="Shape 8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정확도가 매우 높지는 않지만 어느 정도 인식이 되는 것을 볼 수 있습니다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4" name="Shape 8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BP400 베스트 모델의 각 클래스별 정확도를 시각화하였습니다</a:t>
            </a:r>
          </a:p>
          <a:p>
            <a:pPr/>
            <a:r>
              <a:t>여기서 정확도가 낮은 클래스들도 보이는데 예를 들어 돼지고기 김치찌개같은 대중적인 음식은 정확도가 낮다고 해서 무턱대고 삭제할 수 는 없었습니다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0" name="Shape 9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~~~~</a:t>
            </a:r>
          </a:p>
          <a:p>
            <a:pPr/>
            <a:r>
              <a:t>총 327개의 어그멘테이션된 이미지를 준비했습니다.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8" name="Shape 9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다음으로는</a:t>
            </a:r>
          </a:p>
          <a:p>
            <a:pPr/>
            <a:r>
              <a:t>~~</a:t>
            </a:r>
          </a:p>
          <a:p>
            <a:pPr/>
            <a:r>
              <a:t>검색량과 정확도 모두 낮은 클래스들을 분류했습니다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2" name="Shape 9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~~~</a:t>
            </a:r>
          </a:p>
          <a:p>
            <a:pPr/>
            <a:r>
              <a:t>유사클래스이고 영양성분에도 큰 차이가 없었기 때문에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7" name="Shape 9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결과적으로 39개의~~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7" name="Shape 9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이렇게 데이터보강과 클래스 축소를 진행하여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1" name="Shape 9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모델 361을 학습시켰습니다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8" name="Shape 9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학습 시간을 고려해서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그리고 하루 목표 섭취량을 정해놓고 매일매일의 추이를 그래프로 그려서 한눈에 보기 쉽게 만들었습니다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7" name="Shape 11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기존 BP400 모델에서 레이블만 변경했기 때문에 동일한 성능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8" name="Shape 1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이렇게 해서 전반적인 모델링 과정을 설명드렸습니다</a:t>
            </a:r>
          </a:p>
          <a:p>
            <a:pPr/>
            <a:r>
              <a:t>실제로 웹서비스에 탑재된 모델은 BP400의 베스트 모델입니다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6" name="Shape 1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세션의 동작 방식</a:t>
            </a:r>
          </a:p>
          <a:p>
            <a:pPr/>
            <a:r>
              <a:t>클라이언트가 서버에 접속 시 세션 ID를 발급 받음</a:t>
            </a:r>
          </a:p>
          <a:p>
            <a:pPr/>
            <a:r>
              <a:t>클라이언트는 세션 ID에 대해 쿠키를 사용해서 저장하고 가지고 있음</a:t>
            </a:r>
          </a:p>
          <a:p>
            <a:pPr/>
            <a:r>
              <a:t>클라리언트는 서버에 요청할 때, 이 쿠키의 세션 ID를 같이 서버에 전달해서 요청</a:t>
            </a:r>
          </a:p>
          <a:p>
            <a:pPr/>
            <a:r>
              <a:t>서버는 세션 ID를 전달 받아서 별다른 작업없이 세션 ID로 세션에 있는 클라언트 정보를 가져와서 사용</a:t>
            </a:r>
          </a:p>
          <a:p>
            <a:pPr/>
            <a:r>
              <a:t>클라이언트 정보를 가지고 서버 요청을 처리하여 클라이언트에게 응답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4" name="Shape 13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프론트엔드 개발의 모토는 심플이었습니다.</a:t>
            </a:r>
          </a:p>
          <a:p>
            <a:pPr/>
            <a:r>
              <a:t>프로젝트 기간을 고려하여 가장 단순하고 명료하게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1" name="Shape 1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개발한 모델의 정확도가 100%가 아니기 때문에</a:t>
            </a:r>
          </a:p>
          <a:p>
            <a:pPr/>
            <a:r>
              <a:t>~~~</a:t>
            </a:r>
          </a:p>
          <a:p>
            <a:pPr/>
            <a:r>
              <a:t>이 문제들은 모두 프론트엔드에서 해결하였습니다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4" name="Shape 14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4" name="Shape 1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1" name="Shape 14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9" name="Shape 1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보다 완성도 있는 웹서비스를 위해 통합테스트를 진행</a:t>
            </a:r>
          </a:p>
          <a:p>
            <a:pPr/>
            <a:r>
              <a:t>작성된 시나리오에 따라 2차에 걸쳐서 진행함</a:t>
            </a:r>
          </a:p>
          <a:p>
            <a:pPr/>
            <a:r>
              <a:t>1차 시험에서 총 40개 항목 중 37개를 통과했고</a:t>
            </a:r>
          </a:p>
          <a:p>
            <a:pPr/>
            <a:r>
              <a:t>2차 시험에서 총 54개 중 54개 모두 통과하였습니다.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hape 14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6" name="Shape 14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2차 시험에서 총 54개 중 54개 모두 통과하였습니다.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하지만 얼마나 실천했을까요</a:t>
            </a: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이게 지금 뭐하는건가 싶기도 하고 한달 정도 하다가 현타가 와버려서 그만 둬버렸습니다</a:t>
            </a: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매일 매일 식단을 기록한다는게 정말 쉽지 않았습니다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0" name="Shape 15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검출과 분류를 나눠서 진행하는 것입니다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4" name="Shape 15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개발된 파이토치 모델을 텐서라이트 형식으로 변환하면 모바일 디바이스에 내장이 가능합니다</a:t>
            </a:r>
          </a:p>
          <a:p>
            <a:pPr/>
            <a:r>
              <a:t>이렇게 하면 서버 부하를 줄일 수 있다는 점에서 상용화를 생각했을때 아주 큰 장점이 될 것 같습니다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2" name="Shape 1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이용자 수가 많아지면 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7" name="Shape 15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이렇게 식단 분석 서비스를 제공하고 영양제를 추천하여 수익으로 연결시킬 수 있을 것 같습니다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1" name="Shape 15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두번째는 사업자용 구독 서비스를 생각해봤습니다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7" name="Shape 15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체육시설 사업체가 배뿌 서비스를 구독하면 사업체 내의 회원을 관리할 수 있는 계정 권한을 받고 회원들에게 영양 관리 서비스를 제공하는 것입니다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Shape 15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2" name="Shape 15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모든 팀원들이 전반적으로 프로젝트를 진행하는데 고생도 많이 하고 어려움도 많이 느꼈지만</a:t>
            </a:r>
          </a:p>
          <a:p>
            <a:pPr/>
            <a:r>
              <a:t>그만큼 배운 점도 많아 굉장히 보람됐던 프로젝트가 아니었나 싶습니다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7" name="Shape 1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38595" indent="-379845">
              <a:buClr>
                <a:srgbClr val="000000"/>
              </a:buClr>
              <a:buSzPts val="1400"/>
              <a:buFont typeface="Apple SD 산돌고딕 Neo 일반체"/>
              <a:buChar char="●"/>
            </a:pPr>
            <a:r>
              <a:t>주 사용자 디바이스가 모바일임을 고려하여 리액트를 사용하여 모바일 앱으로 개발하였습니다.</a:t>
            </a:r>
          </a:p>
          <a:p>
            <a:pPr marL="538595" indent="-379845">
              <a:buClr>
                <a:srgbClr val="000000"/>
              </a:buClr>
              <a:buSzPts val="1400"/>
              <a:buFont typeface="Apple SD 산돌고딕 Neo 일반체"/>
              <a:buChar char="●"/>
            </a:pPr>
            <a:r>
              <a:t>안드로이드 버전의 경우 현재 마켓에 업로드해서 앱 승인이 검토중인 상황입니다</a:t>
            </a:r>
          </a:p>
          <a:p>
            <a:pPr marL="538595" indent="-379845">
              <a:buClr>
                <a:srgbClr val="000000"/>
              </a:buClr>
              <a:buSzPts val="1400"/>
              <a:buFont typeface="Apple SD 산돌고딕 Neo 일반체"/>
              <a:buChar char="●"/>
            </a:pPr>
            <a:r>
              <a:t>그럼 잠시 마이크를 넘겨서 모바일 버전을 담당해주신 이성진님께서 모바일 앱에 대해 말씀드리도록 하겠습니다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Shape 16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2" name="Shape 16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pple SD 산돌고딕 Neo 일반체"/>
              <a:buChar char="●"/>
              <a:defRPr sz="1100"/>
            </a:pPr>
            <a:r>
              <a:t>여기까지 저희의 발표였습니다</a:t>
            </a:r>
          </a:p>
          <a:p>
            <a:pPr marL="457200" indent="-298450">
              <a:buClr>
                <a:srgbClr val="000000"/>
              </a:buClr>
              <a:buSzPts val="1100"/>
              <a:buFont typeface="Apple SD 산돌고딕 Neo 일반체"/>
              <a:buChar char="●"/>
              <a:defRPr sz="1100"/>
            </a:pPr>
            <a:r>
              <a:t>잘 들어주셔서 감사합니다</a:t>
            </a:r>
          </a:p>
          <a:p>
            <a:pPr marL="457200" indent="-298450">
              <a:buClr>
                <a:srgbClr val="000000"/>
              </a:buClr>
              <a:buSzPts val="1100"/>
              <a:buFont typeface="Apple SD 산돌고딕 Neo 일반체"/>
              <a:buChar char="●"/>
              <a:defRPr sz="1100"/>
            </a:pPr>
            <a:r>
              <a:t>궁금하신 부분들에 대해서 질문해주시면 감사하겠습니다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그럼 다른 사람들은 어떨까요?</a:t>
            </a: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지금도 네이버 지식인에 단백질 얼마나로 검색해보면 많은 사람들이 정확한 영양 섭취에 어려움을 겪고 있는 것을 알 수 있습니다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그래서 생각했습니다</a:t>
            </a: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영양 섭취를 편리하게 추적하고 관리할 수 있는 서비스를 개발해보면 어떨까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직접만든 워크시트는 크게 세 가지 기능으로 구성되어 있었습니다</a:t>
            </a: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오늘 먹은 음식을 기록하고 영양성분 데이터를 저장하고 시각화하여 보여주는 방법으로 관리가 가능하게끔 구성되어 있습니다</a:t>
            </a: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그렇다면 기록은 오브젝트디텍션 모델 써서 사진찍어 올리면 음식 찾아내고</a:t>
            </a: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저장은 DB를 사용하고 관리는 웹앱을 통해서 진행하면 가능할 것 같다고 판단하였습니다.</a:t>
            </a: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나름 괜찮아보였고~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23416" y="1489149"/>
            <a:ext cx="17041202" cy="4105201"/>
          </a:xfrm>
          <a:prstGeom prst="rect">
            <a:avLst/>
          </a:prstGeom>
        </p:spPr>
        <p:txBody>
          <a:bodyPr anchor="b"/>
          <a:lstStyle>
            <a:lvl1pPr algn="ctr">
              <a:defRPr sz="104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623399" y="5668250"/>
            <a:ext cx="17041202" cy="15852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ClrTx/>
              <a:buSzTx/>
              <a:buFontTx/>
              <a:buNone/>
              <a:defRPr sz="5600"/>
            </a:lvl1pPr>
            <a:lvl2pPr marL="457200" indent="50800" algn="ctr">
              <a:lnSpc>
                <a:spcPct val="100000"/>
              </a:lnSpc>
              <a:buClrTx/>
              <a:buSzTx/>
              <a:buFontTx/>
              <a:buNone/>
              <a:defRPr sz="5600"/>
            </a:lvl2pPr>
            <a:lvl3pPr marL="457200" indent="508000" algn="ctr">
              <a:lnSpc>
                <a:spcPct val="100000"/>
              </a:lnSpc>
              <a:buClrTx/>
              <a:buSzTx/>
              <a:buFontTx/>
              <a:buNone/>
              <a:defRPr sz="5600"/>
            </a:lvl3pPr>
            <a:lvl4pPr marL="457200" indent="965200" algn="ctr">
              <a:lnSpc>
                <a:spcPct val="100000"/>
              </a:lnSpc>
              <a:buClrTx/>
              <a:buSzTx/>
              <a:buFontTx/>
              <a:buNone/>
              <a:defRPr sz="5600"/>
            </a:lvl4pPr>
            <a:lvl5pPr marL="457200" indent="1422400" algn="ctr">
              <a:lnSpc>
                <a:spcPct val="100000"/>
              </a:lnSpc>
              <a:buClrTx/>
              <a:buSzTx/>
              <a:buFontTx/>
              <a:buNone/>
              <a:defRPr sz="5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623399" y="2212250"/>
            <a:ext cx="17041202" cy="3927000"/>
          </a:xfrm>
          <a:prstGeom prst="rect">
            <a:avLst/>
          </a:prstGeom>
        </p:spPr>
        <p:txBody>
          <a:bodyPr anchor="b"/>
          <a:lstStyle>
            <a:lvl1pPr algn="ctr">
              <a:defRPr sz="24000"/>
            </a:lvl1pPr>
          </a:lstStyle>
          <a:p>
            <a:pPr/>
            <a:r>
              <a:t>xx%</a:t>
            </a:r>
          </a:p>
        </p:txBody>
      </p:sp>
      <p:sp>
        <p:nvSpPr>
          <p:cNvPr id="92" name="본문 첫 번째 줄…"/>
          <p:cNvSpPr txBox="1"/>
          <p:nvPr>
            <p:ph type="body" sz="half" idx="1"/>
          </p:nvPr>
        </p:nvSpPr>
        <p:spPr>
          <a:xfrm>
            <a:off x="623399" y="6304450"/>
            <a:ext cx="17041202" cy="26016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텍스트"/>
          <p:cNvSpPr txBox="1"/>
          <p:nvPr>
            <p:ph type="title"/>
          </p:nvPr>
        </p:nvSpPr>
        <p:spPr>
          <a:xfrm>
            <a:off x="623416" y="1489149"/>
            <a:ext cx="17041202" cy="4105201"/>
          </a:xfrm>
          <a:prstGeom prst="rect">
            <a:avLst/>
          </a:prstGeom>
        </p:spPr>
        <p:txBody>
          <a:bodyPr anchor="b"/>
          <a:lstStyle>
            <a:lvl1pPr algn="ctr">
              <a:defRPr sz="10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08" name="본문 첫 번째 줄…"/>
          <p:cNvSpPr txBox="1"/>
          <p:nvPr>
            <p:ph type="body" sz="quarter" idx="1"/>
          </p:nvPr>
        </p:nvSpPr>
        <p:spPr>
          <a:xfrm>
            <a:off x="623399" y="5668250"/>
            <a:ext cx="17041202" cy="15852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1pPr>
            <a:lvl2pPr marL="457200" indent="50800"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2pPr>
            <a:lvl3pPr marL="457200" indent="508000"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3pPr>
            <a:lvl4pPr marL="457200" indent="965200"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4pPr>
            <a:lvl5pPr marL="457200" indent="1422400"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9" name="슬라이드 번호"/>
          <p:cNvSpPr txBox="1"/>
          <p:nvPr>
            <p:ph type="sldNum" sz="quarter" idx="2"/>
          </p:nvPr>
        </p:nvSpPr>
        <p:spPr>
          <a:xfrm>
            <a:off x="17381390" y="9395288"/>
            <a:ext cx="660926" cy="649492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xfrm>
            <a:off x="623399" y="4301699"/>
            <a:ext cx="17041202" cy="1683601"/>
          </a:xfrm>
          <a:prstGeom prst="rect">
            <a:avLst/>
          </a:prstGeom>
        </p:spPr>
        <p:txBody>
          <a:bodyPr anchor="ctr"/>
          <a:lstStyle>
            <a:lvl1pPr algn="ctr">
              <a:defRPr sz="7200"/>
            </a:lvl1pPr>
          </a:lstStyle>
          <a:p>
            <a:pPr/>
            <a:r>
              <a:t>제목 텍스트</a:t>
            </a:r>
          </a:p>
        </p:txBody>
      </p:sp>
      <p:sp>
        <p:nvSpPr>
          <p:cNvPr id="2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9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8" name="본문 첫 번째 줄…"/>
          <p:cNvSpPr txBox="1"/>
          <p:nvPr>
            <p:ph type="body" sz="half" idx="1"/>
          </p:nvPr>
        </p:nvSpPr>
        <p:spPr>
          <a:xfrm>
            <a:off x="623399" y="2304950"/>
            <a:ext cx="7999802" cy="6832800"/>
          </a:xfrm>
          <a:prstGeom prst="rect">
            <a:avLst/>
          </a:prstGeom>
        </p:spPr>
        <p:txBody>
          <a:bodyPr/>
          <a:lstStyle>
            <a:lvl1pPr indent="-406400">
              <a:buSzPts val="2800"/>
              <a:defRPr sz="2800"/>
            </a:lvl1pPr>
            <a:lvl2pPr marL="977900" indent="-444500">
              <a:buSzPts val="2800"/>
              <a:defRPr sz="2800"/>
            </a:lvl2pPr>
            <a:lvl3pPr marL="1435100" indent="-444500">
              <a:buSzPts val="2800"/>
              <a:defRPr sz="2800"/>
            </a:lvl3pPr>
            <a:lvl4pPr marL="1892300" indent="-444500">
              <a:buSzPts val="2800"/>
              <a:defRPr sz="2800"/>
            </a:lvl4pPr>
            <a:lvl5pPr marL="2349500" indent="-444500">
              <a:buSzPts val="2800"/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Google Shape;23;g12359e78eaa_1_212"/>
          <p:cNvSpPr txBox="1"/>
          <p:nvPr>
            <p:ph type="body" sz="half" idx="21"/>
          </p:nvPr>
        </p:nvSpPr>
        <p:spPr>
          <a:xfrm>
            <a:off x="9664799" y="2304950"/>
            <a:ext cx="7999802" cy="6832800"/>
          </a:xfrm>
          <a:prstGeom prst="rect">
            <a:avLst/>
          </a:prstGeom>
        </p:spPr>
        <p:txBody>
          <a:bodyPr/>
          <a:lstStyle/>
          <a:p>
            <a:pPr indent="-406400">
              <a:buSzPts val="2800"/>
              <a:defRPr sz="2800"/>
            </a:pP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텍스트"/>
          <p:cNvSpPr txBox="1"/>
          <p:nvPr>
            <p:ph type="title"/>
          </p:nvPr>
        </p:nvSpPr>
        <p:spPr>
          <a:xfrm>
            <a:off x="623399" y="1111200"/>
            <a:ext cx="5616001" cy="15114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56" name="본문 첫 번째 줄…"/>
          <p:cNvSpPr txBox="1"/>
          <p:nvPr>
            <p:ph type="body" sz="quarter" idx="1"/>
          </p:nvPr>
        </p:nvSpPr>
        <p:spPr>
          <a:xfrm>
            <a:off x="623399" y="2779199"/>
            <a:ext cx="5616001" cy="6358801"/>
          </a:xfrm>
          <a:prstGeom prst="rect">
            <a:avLst/>
          </a:prstGeom>
        </p:spPr>
        <p:txBody>
          <a:bodyPr/>
          <a:lstStyle>
            <a:lvl1pPr indent="-381000">
              <a:buSzPts val="2400"/>
              <a:defRPr sz="2400"/>
            </a:lvl1pPr>
            <a:lvl2pPr marL="914400" indent="-381000">
              <a:buSzPts val="2400"/>
              <a:defRPr sz="2400"/>
            </a:lvl2pPr>
            <a:lvl3pPr marL="1371600" indent="-381000">
              <a:buSzPts val="2400"/>
              <a:defRPr sz="2400"/>
            </a:lvl3pPr>
            <a:lvl4pPr marL="1828800" indent="-381000">
              <a:buSzPts val="2400"/>
              <a:defRPr sz="2400"/>
            </a:lvl4pPr>
            <a:lvl5pPr marL="2286000" indent="-381000">
              <a:buSzPts val="2400"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텍스트"/>
          <p:cNvSpPr txBox="1"/>
          <p:nvPr>
            <p:ph type="title"/>
          </p:nvPr>
        </p:nvSpPr>
        <p:spPr>
          <a:xfrm>
            <a:off x="980500" y="900299"/>
            <a:ext cx="12735601" cy="8181601"/>
          </a:xfrm>
          <a:prstGeom prst="rect">
            <a:avLst/>
          </a:prstGeom>
        </p:spPr>
        <p:txBody>
          <a:bodyPr anchor="ctr"/>
          <a:lstStyle>
            <a:lvl1pPr>
              <a:defRPr sz="9600"/>
            </a:lvl1pPr>
          </a:lstStyle>
          <a:p>
            <a:pPr/>
            <a:r>
              <a:t>제목 텍스트</a:t>
            </a:r>
          </a:p>
        </p:txBody>
      </p:sp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g12359e78eaa_1_227"/>
          <p:cNvSpPr/>
          <p:nvPr/>
        </p:nvSpPr>
        <p:spPr>
          <a:xfrm>
            <a:off x="9144000" y="-250"/>
            <a:ext cx="9144000" cy="10287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제목 텍스트"/>
          <p:cNvSpPr txBox="1"/>
          <p:nvPr>
            <p:ph type="title"/>
          </p:nvPr>
        </p:nvSpPr>
        <p:spPr>
          <a:xfrm>
            <a:off x="531000" y="2466350"/>
            <a:ext cx="8090400" cy="2964601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74" name="본문 첫 번째 줄…"/>
          <p:cNvSpPr txBox="1"/>
          <p:nvPr>
            <p:ph type="body" sz="quarter" idx="1"/>
          </p:nvPr>
        </p:nvSpPr>
        <p:spPr>
          <a:xfrm>
            <a:off x="531000" y="5606150"/>
            <a:ext cx="8090400" cy="24702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ClrTx/>
              <a:buSzTx/>
              <a:buFontTx/>
              <a:buNone/>
              <a:defRPr sz="4200"/>
            </a:lvl1pPr>
            <a:lvl2pPr marL="457200" indent="50800" algn="ctr">
              <a:lnSpc>
                <a:spcPct val="100000"/>
              </a:lnSpc>
              <a:buClrTx/>
              <a:buSzTx/>
              <a:buFontTx/>
              <a:buNone/>
              <a:defRPr sz="4200"/>
            </a:lvl2pPr>
            <a:lvl3pPr marL="457200" indent="508000" algn="ctr">
              <a:lnSpc>
                <a:spcPct val="100000"/>
              </a:lnSpc>
              <a:buClrTx/>
              <a:buSzTx/>
              <a:buFontTx/>
              <a:buNone/>
              <a:defRPr sz="4200"/>
            </a:lvl3pPr>
            <a:lvl4pPr marL="457200" indent="965200" algn="ctr">
              <a:lnSpc>
                <a:spcPct val="100000"/>
              </a:lnSpc>
              <a:buClrTx/>
              <a:buSzTx/>
              <a:buFontTx/>
              <a:buNone/>
              <a:defRPr sz="4200"/>
            </a:lvl4pPr>
            <a:lvl5pPr marL="457200" indent="1422400" algn="ctr">
              <a:lnSpc>
                <a:spcPct val="100000"/>
              </a:lnSpc>
              <a:buClrTx/>
              <a:buSzTx/>
              <a:buFontTx/>
              <a:buNone/>
              <a:defRPr sz="4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Google Shape;39;g12359e78eaa_1_227"/>
          <p:cNvSpPr txBox="1"/>
          <p:nvPr>
            <p:ph type="body" sz="half" idx="21"/>
          </p:nvPr>
        </p:nvSpPr>
        <p:spPr>
          <a:xfrm>
            <a:off x="9879000" y="1448149"/>
            <a:ext cx="7674000" cy="73902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본문 첫 번째 줄…"/>
          <p:cNvSpPr txBox="1"/>
          <p:nvPr>
            <p:ph type="body" sz="quarter" idx="1"/>
          </p:nvPr>
        </p:nvSpPr>
        <p:spPr>
          <a:xfrm>
            <a:off x="623399" y="8461150"/>
            <a:ext cx="11997602" cy="12102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23399" y="890050"/>
            <a:ext cx="17041202" cy="114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9" tIns="182849" rIns="182849" bIns="182849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23399" y="2304950"/>
            <a:ext cx="17041202" cy="68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9" tIns="182849" rIns="182849" bIns="18284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7415757" y="9384783"/>
            <a:ext cx="626559" cy="670501"/>
          </a:xfrm>
          <a:prstGeom prst="rect">
            <a:avLst/>
          </a:prstGeom>
          <a:ln w="12700">
            <a:miter lim="400000"/>
          </a:ln>
        </p:spPr>
        <p:txBody>
          <a:bodyPr wrap="none" lIns="182849" tIns="182849" rIns="182849" bIns="182849" anchor="ctr">
            <a:normAutofit fontScale="100000" lnSpcReduction="0"/>
          </a:bodyPr>
          <a:lstStyle>
            <a:lvl1pPr algn="r">
              <a:defRPr sz="2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9pPr>
    </p:titleStyle>
    <p:bodyStyle>
      <a:lvl1pPr marL="457200" marR="0" indent="-4572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●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1pPr>
      <a:lvl2pPr marL="10305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○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2pPr>
      <a:lvl3pPr marL="14877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■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3pPr>
      <a:lvl4pPr marL="19449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●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4pPr>
      <a:lvl5pPr marL="24021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○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5pPr>
      <a:lvl6pPr marL="28593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■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6pPr>
      <a:lvl7pPr marL="33165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●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7pPr>
      <a:lvl8pPr marL="37737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○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8pPr>
      <a:lvl9pPr marL="42309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■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jpeg"/><Relationship Id="rId4" Type="http://schemas.openxmlformats.org/officeDocument/2006/relationships/image" Target="../media/image30.jpe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9.png"/><Relationship Id="rId3" Type="http://schemas.openxmlformats.org/officeDocument/2006/relationships/image" Target="../media/image31.jpe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0.png"/><Relationship Id="rId5" Type="http://schemas.openxmlformats.org/officeDocument/2006/relationships/image" Target="../media/image31.jpeg"/><Relationship Id="rId6" Type="http://schemas.openxmlformats.org/officeDocument/2006/relationships/image" Target="../media/image65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60.png"/><Relationship Id="rId4" Type="http://schemas.openxmlformats.org/officeDocument/2006/relationships/image" Target="../media/image31.jpe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jpe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jpe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5.png"/><Relationship Id="rId4" Type="http://schemas.openxmlformats.org/officeDocument/2006/relationships/image" Target="../media/image87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jpe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0.png"/><Relationship Id="rId4" Type="http://schemas.openxmlformats.org/officeDocument/2006/relationships/image" Target="../media/image3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5" Type="http://schemas.openxmlformats.org/officeDocument/2006/relationships/image" Target="../media/image12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5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1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6.jpe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tif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10.jpeg"/><Relationship Id="rId6" Type="http://schemas.openxmlformats.org/officeDocument/2006/relationships/image" Target="../media/image55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chart" Target="../charts/chart1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tif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Relationship Id="rId3" Type="http://schemas.openxmlformats.org/officeDocument/2006/relationships/image" Target="../media/image41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8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F64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54;p1" descr="Google Shape;54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940000">
            <a:off x="9470707" y="7019762"/>
            <a:ext cx="2171957" cy="2093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oogle Shape;55;p1" descr="Google Shape;55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0113954" y="2213047"/>
            <a:ext cx="10424444" cy="59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oogle Shape;56;p1" descr="Google Shape;56;p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5256" y="771261"/>
            <a:ext cx="10672666" cy="37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57;p1" descr="Google Shape;57;p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5256" y="1743914"/>
            <a:ext cx="10672666" cy="37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58;p1" descr="Google Shape;58;p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3680000">
            <a:off x="16147588" y="2685893"/>
            <a:ext cx="938154" cy="81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Google Shape;59;p1" descr="Google Shape;59;p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000">
            <a:off x="16523823" y="-184758"/>
            <a:ext cx="2171957" cy="209376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60;p1"/>
          <p:cNvSpPr txBox="1"/>
          <p:nvPr/>
        </p:nvSpPr>
        <p:spPr>
          <a:xfrm>
            <a:off x="1085949" y="991475"/>
            <a:ext cx="5144701" cy="56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멀티캠퍼스 3차 프로젝트 최종 발표</a:t>
            </a:r>
          </a:p>
        </p:txBody>
      </p:sp>
      <p:sp>
        <p:nvSpPr>
          <p:cNvPr id="125" name="Google Shape;61;p1"/>
          <p:cNvSpPr txBox="1"/>
          <p:nvPr/>
        </p:nvSpPr>
        <p:spPr>
          <a:xfrm>
            <a:off x="1184674" y="2076275"/>
            <a:ext cx="8055900" cy="173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음식 이미지 인식을 통한</a:t>
            </a:r>
          </a:p>
          <a:p>
            <a:pPr>
              <a:defRPr sz="50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헬스케어 서비스 개발</a:t>
            </a:r>
          </a:p>
        </p:txBody>
      </p:sp>
      <p:pic>
        <p:nvPicPr>
          <p:cNvPr id="126" name="Google Shape;62;p1" descr="Google Shape;62;p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70275" y="5548152"/>
            <a:ext cx="4382577" cy="425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Google Shape;63;p1" descr="Google Shape;63;p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02550" y="2108519"/>
            <a:ext cx="3388151" cy="3422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Google Shape;64;p1" descr="Google Shape;64;p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70278" y="1781050"/>
            <a:ext cx="11249348" cy="915657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Google Shape;65;p1"/>
          <p:cNvSpPr txBox="1"/>
          <p:nvPr/>
        </p:nvSpPr>
        <p:spPr>
          <a:xfrm>
            <a:off x="7161600" y="9224825"/>
            <a:ext cx="3964800" cy="64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No.1 주식회사 BAPPU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다른 사람들은?"/>
          <p:cNvSpPr txBox="1"/>
          <p:nvPr/>
        </p:nvSpPr>
        <p:spPr>
          <a:xfrm>
            <a:off x="2061709" y="1443623"/>
            <a:ext cx="566064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다른 사람들은?</a:t>
            </a:r>
          </a:p>
        </p:txBody>
      </p:sp>
      <p:pic>
        <p:nvPicPr>
          <p:cNvPr id="228" name="스크린샷 2022-04-13 오전 12.37.10.png" descr="스크린샷 2022-04-13 오전 12.37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2099" y="3599051"/>
            <a:ext cx="5762289" cy="2555224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29" name="스크린샷 2022-04-13 오전 12.38.34.png" descr="스크린샷 2022-04-13 오전 12.38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58014" y="4222539"/>
            <a:ext cx="5660645" cy="2342039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0" name="스크린샷 2022-04-13 오전 12.38.52.png" descr="스크린샷 2022-04-13 오전 12.38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0243" y="4747208"/>
            <a:ext cx="5702732" cy="2342038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1" name="스크린샷 2022-04-13 오전 12.39.01.png" descr="스크린샷 2022-04-13 오전 12.39.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83693" y="5221341"/>
            <a:ext cx="5732750" cy="2342039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2" name="스크린샷 2022-04-13 오전 12.41.08.png" descr="스크린샷 2022-04-13 오전 12.41.0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42981" y="5751843"/>
            <a:ext cx="5732750" cy="2368255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3" name="스크린샷 2022-04-13 오전 12.41.27.png" descr="스크린샷 2022-04-13 오전 12.41.2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16754" y="6215260"/>
            <a:ext cx="6055709" cy="2342039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4" name="스크린샷 2022-04-13 오전 12.41.37.png" descr="스크린샷 2022-04-13 오전 12.41.3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93662" y="6768079"/>
            <a:ext cx="6239615" cy="2600634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62.2"/>
          <p:cNvSpPr txBox="1"/>
          <p:nvPr/>
        </p:nvSpPr>
        <p:spPr>
          <a:xfrm>
            <a:off x="8835001" y="2965267"/>
            <a:ext cx="158445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62.2</a:t>
            </a:r>
          </a:p>
        </p:txBody>
      </p:sp>
      <p:sp>
        <p:nvSpPr>
          <p:cNvPr id="991" name="65.7"/>
          <p:cNvSpPr txBox="1"/>
          <p:nvPr/>
        </p:nvSpPr>
        <p:spPr>
          <a:xfrm>
            <a:off x="8849225" y="4934444"/>
            <a:ext cx="1556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65.7</a:t>
            </a:r>
          </a:p>
        </p:txBody>
      </p:sp>
      <p:sp>
        <p:nvSpPr>
          <p:cNvPr id="992" name="64.8"/>
          <p:cNvSpPr txBox="1"/>
          <p:nvPr/>
        </p:nvSpPr>
        <p:spPr>
          <a:xfrm>
            <a:off x="8781217" y="6903621"/>
            <a:ext cx="16920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64.8</a:t>
            </a:r>
          </a:p>
        </p:txBody>
      </p:sp>
      <p:sp>
        <p:nvSpPr>
          <p:cNvPr id="993" name="80…"/>
          <p:cNvSpPr txBox="1"/>
          <p:nvPr/>
        </p:nvSpPr>
        <p:spPr>
          <a:xfrm>
            <a:off x="1750614" y="3188787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994" name="선"/>
          <p:cNvSpPr/>
          <p:nvPr/>
        </p:nvSpPr>
        <p:spPr>
          <a:xfrm>
            <a:off x="1700129" y="2467440"/>
            <a:ext cx="14943825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95" name="선"/>
          <p:cNvSpPr/>
          <p:nvPr/>
        </p:nvSpPr>
        <p:spPr>
          <a:xfrm>
            <a:off x="1700130" y="8391187"/>
            <a:ext cx="14943823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96" name="BP361"/>
          <p:cNvSpPr txBox="1"/>
          <p:nvPr/>
        </p:nvSpPr>
        <p:spPr>
          <a:xfrm>
            <a:off x="3312406" y="4858244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</a:t>
            </a:r>
          </a:p>
        </p:txBody>
      </p:sp>
      <p:sp>
        <p:nvSpPr>
          <p:cNvPr id="997" name="BP400"/>
          <p:cNvSpPr txBox="1"/>
          <p:nvPr/>
        </p:nvSpPr>
        <p:spPr>
          <a:xfrm>
            <a:off x="3312406" y="2889067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998" name="All Classes"/>
          <p:cNvSpPr txBox="1"/>
          <p:nvPr/>
        </p:nvSpPr>
        <p:spPr>
          <a:xfrm>
            <a:off x="3111936" y="1261801"/>
            <a:ext cx="30246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65" sz="55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 Classes</a:t>
            </a:r>
          </a:p>
        </p:txBody>
      </p:sp>
      <p:sp>
        <p:nvSpPr>
          <p:cNvPr id="999" name="BP361A"/>
          <p:cNvSpPr txBox="1"/>
          <p:nvPr/>
        </p:nvSpPr>
        <p:spPr>
          <a:xfrm>
            <a:off x="3011924" y="6827421"/>
            <a:ext cx="322465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BP361A</a:t>
            </a:r>
          </a:p>
        </p:txBody>
      </p:sp>
      <p:sp>
        <p:nvSpPr>
          <p:cNvPr id="1000" name="mAP@.5"/>
          <p:cNvSpPr txBox="1"/>
          <p:nvPr/>
        </p:nvSpPr>
        <p:spPr>
          <a:xfrm>
            <a:off x="8258167" y="1153851"/>
            <a:ext cx="27381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</a:t>
            </a:r>
          </a:p>
        </p:txBody>
      </p:sp>
      <p:sp>
        <p:nvSpPr>
          <p:cNvPr id="1001" name="33…"/>
          <p:cNvSpPr txBox="1"/>
          <p:nvPr/>
        </p:nvSpPr>
        <p:spPr>
          <a:xfrm>
            <a:off x="1750614" y="5157964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02" name="33…"/>
          <p:cNvSpPr txBox="1"/>
          <p:nvPr/>
        </p:nvSpPr>
        <p:spPr>
          <a:xfrm>
            <a:off x="1750614" y="7127141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03" name="mAP@.5:.95"/>
          <p:cNvSpPr txBox="1"/>
          <p:nvPr/>
        </p:nvSpPr>
        <p:spPr>
          <a:xfrm>
            <a:off x="12887271" y="1153851"/>
            <a:ext cx="36404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@.5:.95</a:t>
            </a:r>
          </a:p>
        </p:txBody>
      </p:sp>
      <p:sp>
        <p:nvSpPr>
          <p:cNvPr id="1004" name="38.2"/>
          <p:cNvSpPr txBox="1"/>
          <p:nvPr/>
        </p:nvSpPr>
        <p:spPr>
          <a:xfrm>
            <a:off x="13902827" y="2965267"/>
            <a:ext cx="16093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38.2</a:t>
            </a:r>
          </a:p>
        </p:txBody>
      </p:sp>
      <p:sp>
        <p:nvSpPr>
          <p:cNvPr id="1005" name="41.0"/>
          <p:cNvSpPr txBox="1"/>
          <p:nvPr/>
        </p:nvSpPr>
        <p:spPr>
          <a:xfrm>
            <a:off x="13940165" y="4934444"/>
            <a:ext cx="153466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41.0</a:t>
            </a:r>
          </a:p>
        </p:txBody>
      </p:sp>
      <p:sp>
        <p:nvSpPr>
          <p:cNvPr id="1006" name="39.6"/>
          <p:cNvSpPr txBox="1"/>
          <p:nvPr/>
        </p:nvSpPr>
        <p:spPr>
          <a:xfrm>
            <a:off x="13896159" y="6903621"/>
            <a:ext cx="162268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39.6</a:t>
            </a:r>
          </a:p>
        </p:txBody>
      </p:sp>
      <p:sp>
        <p:nvSpPr>
          <p:cNvPr id="1007" name="57.3"/>
          <p:cNvSpPr txBox="1"/>
          <p:nvPr/>
        </p:nvSpPr>
        <p:spPr>
          <a:xfrm>
            <a:off x="14059164" y="8812813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1008" name="SoTA No. 1…"/>
          <p:cNvSpPr txBox="1"/>
          <p:nvPr/>
        </p:nvSpPr>
        <p:spPr>
          <a:xfrm>
            <a:off x="3384478" y="8596052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1009" name="모서리가 둥근 직사각형"/>
          <p:cNvSpPr/>
          <p:nvPr/>
        </p:nvSpPr>
        <p:spPr>
          <a:xfrm>
            <a:off x="7831904" y="2718251"/>
            <a:ext cx="8605768" cy="3431182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62.2"/>
          <p:cNvSpPr txBox="1"/>
          <p:nvPr/>
        </p:nvSpPr>
        <p:spPr>
          <a:xfrm>
            <a:off x="8835001" y="2965267"/>
            <a:ext cx="158445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62.2</a:t>
            </a:r>
          </a:p>
        </p:txBody>
      </p:sp>
      <p:sp>
        <p:nvSpPr>
          <p:cNvPr id="1012" name="65.7"/>
          <p:cNvSpPr txBox="1"/>
          <p:nvPr/>
        </p:nvSpPr>
        <p:spPr>
          <a:xfrm>
            <a:off x="8849225" y="4934444"/>
            <a:ext cx="1556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65.7</a:t>
            </a:r>
          </a:p>
        </p:txBody>
      </p:sp>
      <p:sp>
        <p:nvSpPr>
          <p:cNvPr id="1013" name="64.8"/>
          <p:cNvSpPr txBox="1"/>
          <p:nvPr/>
        </p:nvSpPr>
        <p:spPr>
          <a:xfrm>
            <a:off x="8781217" y="6903621"/>
            <a:ext cx="16920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64.8</a:t>
            </a:r>
          </a:p>
        </p:txBody>
      </p:sp>
      <p:sp>
        <p:nvSpPr>
          <p:cNvPr id="1014" name="80…"/>
          <p:cNvSpPr txBox="1"/>
          <p:nvPr/>
        </p:nvSpPr>
        <p:spPr>
          <a:xfrm>
            <a:off x="1750614" y="3188787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15" name="선"/>
          <p:cNvSpPr/>
          <p:nvPr/>
        </p:nvSpPr>
        <p:spPr>
          <a:xfrm>
            <a:off x="1700129" y="2467440"/>
            <a:ext cx="14943825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6" name="선"/>
          <p:cNvSpPr/>
          <p:nvPr/>
        </p:nvSpPr>
        <p:spPr>
          <a:xfrm>
            <a:off x="1700130" y="8391187"/>
            <a:ext cx="14943823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7" name="BP361"/>
          <p:cNvSpPr txBox="1"/>
          <p:nvPr/>
        </p:nvSpPr>
        <p:spPr>
          <a:xfrm>
            <a:off x="3312406" y="4858244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</a:t>
            </a:r>
          </a:p>
        </p:txBody>
      </p:sp>
      <p:sp>
        <p:nvSpPr>
          <p:cNvPr id="1018" name="BP400"/>
          <p:cNvSpPr txBox="1"/>
          <p:nvPr/>
        </p:nvSpPr>
        <p:spPr>
          <a:xfrm>
            <a:off x="3312406" y="2889067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1019" name="All Classes"/>
          <p:cNvSpPr txBox="1"/>
          <p:nvPr/>
        </p:nvSpPr>
        <p:spPr>
          <a:xfrm>
            <a:off x="3111936" y="1261801"/>
            <a:ext cx="30246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65" sz="55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 Classes</a:t>
            </a:r>
          </a:p>
        </p:txBody>
      </p:sp>
      <p:sp>
        <p:nvSpPr>
          <p:cNvPr id="1020" name="BP361A"/>
          <p:cNvSpPr txBox="1"/>
          <p:nvPr/>
        </p:nvSpPr>
        <p:spPr>
          <a:xfrm>
            <a:off x="3011924" y="6827421"/>
            <a:ext cx="322465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BP361A</a:t>
            </a:r>
          </a:p>
        </p:txBody>
      </p:sp>
      <p:sp>
        <p:nvSpPr>
          <p:cNvPr id="1021" name="mAP@.5"/>
          <p:cNvSpPr txBox="1"/>
          <p:nvPr/>
        </p:nvSpPr>
        <p:spPr>
          <a:xfrm>
            <a:off x="8258167" y="1153851"/>
            <a:ext cx="27381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</a:t>
            </a:r>
          </a:p>
        </p:txBody>
      </p:sp>
      <p:sp>
        <p:nvSpPr>
          <p:cNvPr id="1022" name="33…"/>
          <p:cNvSpPr txBox="1"/>
          <p:nvPr/>
        </p:nvSpPr>
        <p:spPr>
          <a:xfrm>
            <a:off x="1750614" y="5157964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23" name="33…"/>
          <p:cNvSpPr txBox="1"/>
          <p:nvPr/>
        </p:nvSpPr>
        <p:spPr>
          <a:xfrm>
            <a:off x="1750614" y="7127141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24" name="mAP@.5:.95"/>
          <p:cNvSpPr txBox="1"/>
          <p:nvPr/>
        </p:nvSpPr>
        <p:spPr>
          <a:xfrm>
            <a:off x="12887271" y="1153851"/>
            <a:ext cx="36404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@.5:.95</a:t>
            </a:r>
          </a:p>
        </p:txBody>
      </p:sp>
      <p:sp>
        <p:nvSpPr>
          <p:cNvPr id="1025" name="38.2"/>
          <p:cNvSpPr txBox="1"/>
          <p:nvPr/>
        </p:nvSpPr>
        <p:spPr>
          <a:xfrm>
            <a:off x="13902827" y="2965267"/>
            <a:ext cx="16093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38.2</a:t>
            </a:r>
          </a:p>
        </p:txBody>
      </p:sp>
      <p:sp>
        <p:nvSpPr>
          <p:cNvPr id="1026" name="41.0"/>
          <p:cNvSpPr txBox="1"/>
          <p:nvPr/>
        </p:nvSpPr>
        <p:spPr>
          <a:xfrm>
            <a:off x="13940165" y="4934444"/>
            <a:ext cx="153466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41.0</a:t>
            </a:r>
          </a:p>
        </p:txBody>
      </p:sp>
      <p:sp>
        <p:nvSpPr>
          <p:cNvPr id="1027" name="39.6"/>
          <p:cNvSpPr txBox="1"/>
          <p:nvPr/>
        </p:nvSpPr>
        <p:spPr>
          <a:xfrm>
            <a:off x="13896159" y="6903621"/>
            <a:ext cx="162268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39.6</a:t>
            </a:r>
          </a:p>
        </p:txBody>
      </p:sp>
      <p:sp>
        <p:nvSpPr>
          <p:cNvPr id="1028" name="57.3"/>
          <p:cNvSpPr txBox="1"/>
          <p:nvPr/>
        </p:nvSpPr>
        <p:spPr>
          <a:xfrm>
            <a:off x="14059164" y="8812813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1029" name="SoTA No. 1…"/>
          <p:cNvSpPr txBox="1"/>
          <p:nvPr/>
        </p:nvSpPr>
        <p:spPr>
          <a:xfrm>
            <a:off x="3384478" y="8596052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1030" name="모서리가 둥근 직사각형"/>
          <p:cNvSpPr/>
          <p:nvPr/>
        </p:nvSpPr>
        <p:spPr>
          <a:xfrm>
            <a:off x="7831904" y="4706850"/>
            <a:ext cx="8605768" cy="3431181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21.7"/>
          <p:cNvSpPr txBox="1"/>
          <p:nvPr/>
        </p:nvSpPr>
        <p:spPr>
          <a:xfrm>
            <a:off x="8929235" y="2965267"/>
            <a:ext cx="139598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21.7</a:t>
            </a:r>
          </a:p>
        </p:txBody>
      </p:sp>
      <p:sp>
        <p:nvSpPr>
          <p:cNvPr id="1033" name="32.6"/>
          <p:cNvSpPr txBox="1"/>
          <p:nvPr/>
        </p:nvSpPr>
        <p:spPr>
          <a:xfrm>
            <a:off x="8836779" y="4934444"/>
            <a:ext cx="158089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32.6</a:t>
            </a:r>
          </a:p>
        </p:txBody>
      </p:sp>
      <p:sp>
        <p:nvSpPr>
          <p:cNvPr id="1034" name="36.4"/>
          <p:cNvSpPr txBox="1"/>
          <p:nvPr/>
        </p:nvSpPr>
        <p:spPr>
          <a:xfrm>
            <a:off x="8806998" y="6903621"/>
            <a:ext cx="164046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36.4</a:t>
            </a:r>
          </a:p>
        </p:txBody>
      </p:sp>
      <p:sp>
        <p:nvSpPr>
          <p:cNvPr id="1035" name="80…"/>
          <p:cNvSpPr txBox="1"/>
          <p:nvPr/>
        </p:nvSpPr>
        <p:spPr>
          <a:xfrm>
            <a:off x="1750614" y="3188787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36" name="선"/>
          <p:cNvSpPr/>
          <p:nvPr/>
        </p:nvSpPr>
        <p:spPr>
          <a:xfrm>
            <a:off x="1700129" y="2467440"/>
            <a:ext cx="14943825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7" name="선"/>
          <p:cNvSpPr/>
          <p:nvPr/>
        </p:nvSpPr>
        <p:spPr>
          <a:xfrm>
            <a:off x="1700130" y="8391187"/>
            <a:ext cx="14943823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8" name="BP361"/>
          <p:cNvSpPr txBox="1"/>
          <p:nvPr/>
        </p:nvSpPr>
        <p:spPr>
          <a:xfrm>
            <a:off x="3312406" y="4858244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</a:t>
            </a:r>
          </a:p>
        </p:txBody>
      </p:sp>
      <p:sp>
        <p:nvSpPr>
          <p:cNvPr id="1039" name="BP400"/>
          <p:cNvSpPr txBox="1"/>
          <p:nvPr/>
        </p:nvSpPr>
        <p:spPr>
          <a:xfrm>
            <a:off x="3312406" y="2889067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1040" name="돼지고기김치찌개"/>
          <p:cNvSpPr txBox="1"/>
          <p:nvPr/>
        </p:nvSpPr>
        <p:spPr>
          <a:xfrm>
            <a:off x="2497002" y="1306251"/>
            <a:ext cx="42545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돼지고기김치찌개</a:t>
            </a:r>
          </a:p>
        </p:txBody>
      </p:sp>
      <p:sp>
        <p:nvSpPr>
          <p:cNvPr id="1041" name="BP361A"/>
          <p:cNvSpPr txBox="1"/>
          <p:nvPr/>
        </p:nvSpPr>
        <p:spPr>
          <a:xfrm>
            <a:off x="3011924" y="6827421"/>
            <a:ext cx="322465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BP361A</a:t>
            </a:r>
          </a:p>
        </p:txBody>
      </p:sp>
      <p:sp>
        <p:nvSpPr>
          <p:cNvPr id="1042" name="mAP@.5"/>
          <p:cNvSpPr txBox="1"/>
          <p:nvPr/>
        </p:nvSpPr>
        <p:spPr>
          <a:xfrm>
            <a:off x="8258167" y="1153851"/>
            <a:ext cx="27381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</a:t>
            </a:r>
          </a:p>
        </p:txBody>
      </p:sp>
      <p:sp>
        <p:nvSpPr>
          <p:cNvPr id="1043" name="33…"/>
          <p:cNvSpPr txBox="1"/>
          <p:nvPr/>
        </p:nvSpPr>
        <p:spPr>
          <a:xfrm>
            <a:off x="1750614" y="5157964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44" name="33…"/>
          <p:cNvSpPr txBox="1"/>
          <p:nvPr/>
        </p:nvSpPr>
        <p:spPr>
          <a:xfrm>
            <a:off x="1750614" y="7127141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45" name="mAP@.5:.95"/>
          <p:cNvSpPr txBox="1"/>
          <p:nvPr/>
        </p:nvSpPr>
        <p:spPr>
          <a:xfrm>
            <a:off x="12887271" y="1153851"/>
            <a:ext cx="36404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@.5:.95</a:t>
            </a:r>
          </a:p>
        </p:txBody>
      </p:sp>
      <p:sp>
        <p:nvSpPr>
          <p:cNvPr id="1046" name="10.8"/>
          <p:cNvSpPr txBox="1"/>
          <p:nvPr/>
        </p:nvSpPr>
        <p:spPr>
          <a:xfrm>
            <a:off x="13925052" y="2965267"/>
            <a:ext cx="156489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10.8</a:t>
            </a:r>
          </a:p>
        </p:txBody>
      </p:sp>
      <p:sp>
        <p:nvSpPr>
          <p:cNvPr id="1047" name="16.7"/>
          <p:cNvSpPr txBox="1"/>
          <p:nvPr/>
        </p:nvSpPr>
        <p:spPr>
          <a:xfrm>
            <a:off x="13990838" y="4934444"/>
            <a:ext cx="143332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16.7</a:t>
            </a:r>
          </a:p>
        </p:txBody>
      </p:sp>
      <p:sp>
        <p:nvSpPr>
          <p:cNvPr id="1048" name="18.5"/>
          <p:cNvSpPr txBox="1"/>
          <p:nvPr/>
        </p:nvSpPr>
        <p:spPr>
          <a:xfrm>
            <a:off x="13984170" y="6903621"/>
            <a:ext cx="144665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18.5</a:t>
            </a:r>
          </a:p>
        </p:txBody>
      </p:sp>
      <p:sp>
        <p:nvSpPr>
          <p:cNvPr id="1049" name="57.3"/>
          <p:cNvSpPr txBox="1"/>
          <p:nvPr/>
        </p:nvSpPr>
        <p:spPr>
          <a:xfrm>
            <a:off x="14059164" y="8812813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1050" name="SoTA No. 1…"/>
          <p:cNvSpPr txBox="1"/>
          <p:nvPr/>
        </p:nvSpPr>
        <p:spPr>
          <a:xfrm>
            <a:off x="3384478" y="8596052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1051" name="모서리가 둥근 직사각형"/>
          <p:cNvSpPr/>
          <p:nvPr/>
        </p:nvSpPr>
        <p:spPr>
          <a:xfrm>
            <a:off x="7831904" y="2718251"/>
            <a:ext cx="8605768" cy="3431182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21.7"/>
          <p:cNvSpPr txBox="1"/>
          <p:nvPr/>
        </p:nvSpPr>
        <p:spPr>
          <a:xfrm>
            <a:off x="8929235" y="2965267"/>
            <a:ext cx="139598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21.7</a:t>
            </a:r>
          </a:p>
        </p:txBody>
      </p:sp>
      <p:sp>
        <p:nvSpPr>
          <p:cNvPr id="1054" name="32.6"/>
          <p:cNvSpPr txBox="1"/>
          <p:nvPr/>
        </p:nvSpPr>
        <p:spPr>
          <a:xfrm>
            <a:off x="8836779" y="4934444"/>
            <a:ext cx="158089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32.6</a:t>
            </a:r>
          </a:p>
        </p:txBody>
      </p:sp>
      <p:sp>
        <p:nvSpPr>
          <p:cNvPr id="1055" name="36.4"/>
          <p:cNvSpPr txBox="1"/>
          <p:nvPr/>
        </p:nvSpPr>
        <p:spPr>
          <a:xfrm>
            <a:off x="8806998" y="6903621"/>
            <a:ext cx="164046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36.4</a:t>
            </a:r>
          </a:p>
        </p:txBody>
      </p:sp>
      <p:sp>
        <p:nvSpPr>
          <p:cNvPr id="1056" name="80…"/>
          <p:cNvSpPr txBox="1"/>
          <p:nvPr/>
        </p:nvSpPr>
        <p:spPr>
          <a:xfrm>
            <a:off x="1750614" y="3188787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57" name="선"/>
          <p:cNvSpPr/>
          <p:nvPr/>
        </p:nvSpPr>
        <p:spPr>
          <a:xfrm>
            <a:off x="1700129" y="2467440"/>
            <a:ext cx="14943825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8" name="선"/>
          <p:cNvSpPr/>
          <p:nvPr/>
        </p:nvSpPr>
        <p:spPr>
          <a:xfrm>
            <a:off x="1700130" y="8391187"/>
            <a:ext cx="14943823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9" name="BP361"/>
          <p:cNvSpPr txBox="1"/>
          <p:nvPr/>
        </p:nvSpPr>
        <p:spPr>
          <a:xfrm>
            <a:off x="3312406" y="4858244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</a:t>
            </a:r>
          </a:p>
        </p:txBody>
      </p:sp>
      <p:sp>
        <p:nvSpPr>
          <p:cNvPr id="1060" name="BP400"/>
          <p:cNvSpPr txBox="1"/>
          <p:nvPr/>
        </p:nvSpPr>
        <p:spPr>
          <a:xfrm>
            <a:off x="3312406" y="2889067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1061" name="돼지고기김치찌개"/>
          <p:cNvSpPr txBox="1"/>
          <p:nvPr/>
        </p:nvSpPr>
        <p:spPr>
          <a:xfrm>
            <a:off x="2497002" y="1306251"/>
            <a:ext cx="42545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돼지고기김치찌개</a:t>
            </a:r>
          </a:p>
        </p:txBody>
      </p:sp>
      <p:sp>
        <p:nvSpPr>
          <p:cNvPr id="1062" name="BP361A"/>
          <p:cNvSpPr txBox="1"/>
          <p:nvPr/>
        </p:nvSpPr>
        <p:spPr>
          <a:xfrm>
            <a:off x="3011924" y="6827421"/>
            <a:ext cx="322465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BP361A</a:t>
            </a:r>
          </a:p>
        </p:txBody>
      </p:sp>
      <p:sp>
        <p:nvSpPr>
          <p:cNvPr id="1063" name="mAP@.5"/>
          <p:cNvSpPr txBox="1"/>
          <p:nvPr/>
        </p:nvSpPr>
        <p:spPr>
          <a:xfrm>
            <a:off x="8258167" y="1153851"/>
            <a:ext cx="27381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</a:t>
            </a:r>
          </a:p>
        </p:txBody>
      </p:sp>
      <p:sp>
        <p:nvSpPr>
          <p:cNvPr id="1064" name="33…"/>
          <p:cNvSpPr txBox="1"/>
          <p:nvPr/>
        </p:nvSpPr>
        <p:spPr>
          <a:xfrm>
            <a:off x="1750614" y="5157964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65" name="33…"/>
          <p:cNvSpPr txBox="1"/>
          <p:nvPr/>
        </p:nvSpPr>
        <p:spPr>
          <a:xfrm>
            <a:off x="1750614" y="7127141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66" name="mAP@.5:.95"/>
          <p:cNvSpPr txBox="1"/>
          <p:nvPr/>
        </p:nvSpPr>
        <p:spPr>
          <a:xfrm>
            <a:off x="12887271" y="1153851"/>
            <a:ext cx="36404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@.5:.95</a:t>
            </a:r>
          </a:p>
        </p:txBody>
      </p:sp>
      <p:sp>
        <p:nvSpPr>
          <p:cNvPr id="1067" name="10.8"/>
          <p:cNvSpPr txBox="1"/>
          <p:nvPr/>
        </p:nvSpPr>
        <p:spPr>
          <a:xfrm>
            <a:off x="13925052" y="2965267"/>
            <a:ext cx="156489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10.8</a:t>
            </a:r>
          </a:p>
        </p:txBody>
      </p:sp>
      <p:sp>
        <p:nvSpPr>
          <p:cNvPr id="1068" name="16.7"/>
          <p:cNvSpPr txBox="1"/>
          <p:nvPr/>
        </p:nvSpPr>
        <p:spPr>
          <a:xfrm>
            <a:off x="13990838" y="4934444"/>
            <a:ext cx="143332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16.7</a:t>
            </a:r>
          </a:p>
        </p:txBody>
      </p:sp>
      <p:sp>
        <p:nvSpPr>
          <p:cNvPr id="1069" name="18.5"/>
          <p:cNvSpPr txBox="1"/>
          <p:nvPr/>
        </p:nvSpPr>
        <p:spPr>
          <a:xfrm>
            <a:off x="13984170" y="6903621"/>
            <a:ext cx="144665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18.5</a:t>
            </a:r>
          </a:p>
        </p:txBody>
      </p:sp>
      <p:sp>
        <p:nvSpPr>
          <p:cNvPr id="1070" name="57.3"/>
          <p:cNvSpPr txBox="1"/>
          <p:nvPr/>
        </p:nvSpPr>
        <p:spPr>
          <a:xfrm>
            <a:off x="14059164" y="8812813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1071" name="SoTA No. 1…"/>
          <p:cNvSpPr txBox="1"/>
          <p:nvPr/>
        </p:nvSpPr>
        <p:spPr>
          <a:xfrm>
            <a:off x="3384478" y="8596052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1072" name="모서리가 둥근 직사각형"/>
          <p:cNvSpPr/>
          <p:nvPr/>
        </p:nvSpPr>
        <p:spPr>
          <a:xfrm>
            <a:off x="7831904" y="4706850"/>
            <a:ext cx="8605768" cy="3431181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1076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1077" name="데이터 보강"/>
          <p:cNvSpPr txBox="1"/>
          <p:nvPr/>
        </p:nvSpPr>
        <p:spPr>
          <a:xfrm>
            <a:off x="4521137" y="2172999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데이터 보강</a:t>
            </a:r>
          </a:p>
        </p:txBody>
      </p:sp>
      <p:sp>
        <p:nvSpPr>
          <p:cNvPr id="1078" name="선"/>
          <p:cNvSpPr/>
          <p:nvPr/>
        </p:nvSpPr>
        <p:spPr>
          <a:xfrm flipV="1">
            <a:off x="3030398" y="3477148"/>
            <a:ext cx="1443494" cy="1443493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79" name="돼지고기…"/>
          <p:cNvSpPr txBox="1"/>
          <p:nvPr/>
        </p:nvSpPr>
        <p:spPr>
          <a:xfrm>
            <a:off x="1348428" y="5019532"/>
            <a:ext cx="17094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돼지고기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김치찌개</a:t>
            </a:r>
          </a:p>
        </p:txBody>
      </p:sp>
      <p:sp>
        <p:nvSpPr>
          <p:cNvPr id="1080" name="클래스 축소"/>
          <p:cNvSpPr txBox="1"/>
          <p:nvPr/>
        </p:nvSpPr>
        <p:spPr>
          <a:xfrm>
            <a:off x="4521137" y="8256001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클래스 축소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특정 클래스의 데이터 보강이 유효했음…"/>
          <p:cNvSpPr txBox="1"/>
          <p:nvPr/>
        </p:nvSpPr>
        <p:spPr>
          <a:xfrm>
            <a:off x="2042540" y="3329939"/>
            <a:ext cx="14202919" cy="362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특정 클래스의 데이터 보강이 유효했음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클래스 우선순위에 따라 데이터를 보강하면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효율적인 모델 성능 향상이 가능!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전체 정확도는 증가하지 않았음…"/>
          <p:cNvSpPr txBox="1"/>
          <p:nvPr/>
        </p:nvSpPr>
        <p:spPr>
          <a:xfrm>
            <a:off x="3156013" y="3970019"/>
            <a:ext cx="11975974" cy="234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전체 정확도는 증가하지 않았음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다른 클래스와의 비교 분석이 필요함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Model AF400"/>
          <p:cNvSpPr txBox="1"/>
          <p:nvPr/>
        </p:nvSpPr>
        <p:spPr>
          <a:xfrm>
            <a:off x="4410703" y="4025900"/>
            <a:ext cx="946659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gradFill flip="none" rotWithShape="1">
                  <a:gsLst>
                    <a:gs pos="0">
                      <a:srgbClr val="FF0208"/>
                    </a:gs>
                    <a:gs pos="100000">
                      <a:srgbClr val="FF5EB1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Model </a:t>
            </a:r>
            <a:r>
              <a:t>AF400</a:t>
            </a:r>
          </a:p>
        </p:txBody>
      </p:sp>
      <p:sp>
        <p:nvSpPr>
          <p:cNvPr id="1087" name="알러지 유발 음식 검출기"/>
          <p:cNvSpPr txBox="1"/>
          <p:nvPr/>
        </p:nvSpPr>
        <p:spPr>
          <a:xfrm>
            <a:off x="7413815" y="6238516"/>
            <a:ext cx="34603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90" sz="3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/>
            <a:r>
              <a:t>알러지 유발 음식 검출기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기존 모델 활용…"/>
          <p:cNvSpPr txBox="1"/>
          <p:nvPr/>
        </p:nvSpPr>
        <p:spPr>
          <a:xfrm>
            <a:off x="6025133" y="3919219"/>
            <a:ext cx="6237733" cy="244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기존 모델 활용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Class Labels 변경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1744AE415026EC7F05.jpg" descr="1744AE415026EC7F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26" y="3982639"/>
            <a:ext cx="9525001" cy="633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1744AE415026EC7F052.jpeg" descr="1744AE415026EC7F05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7303" y="3982639"/>
            <a:ext cx="9525001" cy="633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Allergy Filter: 새우"/>
          <p:cNvSpPr txBox="1"/>
          <p:nvPr/>
        </p:nvSpPr>
        <p:spPr>
          <a:xfrm>
            <a:off x="4871402" y="1533179"/>
            <a:ext cx="854519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Allergy Filter: 새우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자동화 서비스 개발?"/>
          <p:cNvSpPr txBox="1"/>
          <p:nvPr/>
        </p:nvSpPr>
        <p:spPr>
          <a:xfrm>
            <a:off x="5416041" y="4587240"/>
            <a:ext cx="7455917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자동화 서비스 개발?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16472332976420282.jpeg" descr="1647233297642028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575" y="3996463"/>
            <a:ext cx="10287001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9961D13359A8D07F332.jpeg" descr="9961D13359A8D07F33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4547" y="3982639"/>
            <a:ext cx="9530515" cy="633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Allergy Filter: 새우"/>
          <p:cNvSpPr txBox="1"/>
          <p:nvPr/>
        </p:nvSpPr>
        <p:spPr>
          <a:xfrm>
            <a:off x="4871402" y="1533179"/>
            <a:ext cx="854519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Allergy Filter: 새우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v20000016451_1.jpg" descr="gv20000016451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1162" y="4018779"/>
            <a:ext cx="9724407" cy="644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0" name="gv20000016451_12.jpeg" descr="gv20000016451_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9344" y="4026110"/>
            <a:ext cx="9600920" cy="63594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Allergy Filter: 땅콩"/>
          <p:cNvSpPr txBox="1"/>
          <p:nvPr/>
        </p:nvSpPr>
        <p:spPr>
          <a:xfrm>
            <a:off x="4871402" y="1533179"/>
            <a:ext cx="854519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Allergy Filter: 땅콩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IMG_13482.jpeg" descr="IMG_1348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9804" y="4003062"/>
            <a:ext cx="10160001" cy="676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menu-detail-022.jpeg" descr="menu-detail-02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4200" y="4024207"/>
            <a:ext cx="10433882" cy="657441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Allergy Filter: 땅콩"/>
          <p:cNvSpPr txBox="1"/>
          <p:nvPr/>
        </p:nvSpPr>
        <p:spPr>
          <a:xfrm>
            <a:off x="4871402" y="1533179"/>
            <a:ext cx="854519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Allergy Filter: 땅콩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그룹"/>
          <p:cNvGrpSpPr/>
          <p:nvPr/>
        </p:nvGrpSpPr>
        <p:grpSpPr>
          <a:xfrm>
            <a:off x="1289779" y="5232368"/>
            <a:ext cx="4995574" cy="127001"/>
            <a:chOff x="0" y="0"/>
            <a:chExt cx="4995572" cy="127000"/>
          </a:xfrm>
        </p:grpSpPr>
        <p:sp>
          <p:nvSpPr>
            <p:cNvPr id="1109" name="모서리가 둥근 직사각형"/>
            <p:cNvSpPr/>
            <p:nvPr/>
          </p:nvSpPr>
          <p:spPr>
            <a:xfrm>
              <a:off x="0" y="0"/>
              <a:ext cx="3667652" cy="1270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1110" name="모서리가 둥근 직사각형"/>
            <p:cNvSpPr/>
            <p:nvPr/>
          </p:nvSpPr>
          <p:spPr>
            <a:xfrm>
              <a:off x="2418524" y="0"/>
              <a:ext cx="2577049" cy="127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BE231"/>
                </a:gs>
                <a:gs pos="100000">
                  <a:srgbClr val="FF4D00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</p:grpSp>
      <p:sp>
        <p:nvSpPr>
          <p:cNvPr id="1112" name="BP5"/>
          <p:cNvSpPr txBox="1"/>
          <p:nvPr/>
        </p:nvSpPr>
        <p:spPr>
          <a:xfrm>
            <a:off x="3279058" y="4433095"/>
            <a:ext cx="101701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grpSp>
        <p:nvGrpSpPr>
          <p:cNvPr id="1116" name="그룹"/>
          <p:cNvGrpSpPr/>
          <p:nvPr/>
        </p:nvGrpSpPr>
        <p:grpSpPr>
          <a:xfrm>
            <a:off x="1280816" y="5864790"/>
            <a:ext cx="15723023" cy="818785"/>
            <a:chOff x="0" y="0"/>
            <a:chExt cx="15723021" cy="818784"/>
          </a:xfrm>
        </p:grpSpPr>
        <p:sp>
          <p:nvSpPr>
            <p:cNvPr id="1113" name="모서리가 둥근 직사각형"/>
            <p:cNvSpPr/>
            <p:nvPr/>
          </p:nvSpPr>
          <p:spPr>
            <a:xfrm>
              <a:off x="0" y="691784"/>
              <a:ext cx="6012675" cy="127001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1114" name="모서리가 둥근 직사각형"/>
            <p:cNvSpPr/>
            <p:nvPr/>
          </p:nvSpPr>
          <p:spPr>
            <a:xfrm>
              <a:off x="4973841" y="691784"/>
              <a:ext cx="10749181" cy="1270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E98FD"/>
                </a:gs>
                <a:gs pos="100000">
                  <a:srgbClr val="FF00F7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1115" name="BP400"/>
            <p:cNvSpPr txBox="1"/>
            <p:nvPr/>
          </p:nvSpPr>
          <p:spPr>
            <a:xfrm>
              <a:off x="7109162" y="0"/>
              <a:ext cx="1504697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1E98FD"/>
                      </a:gs>
                      <a:gs pos="100000">
                        <a:srgbClr val="FF00F7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BP400</a:t>
              </a:r>
            </a:p>
          </p:txBody>
        </p:sp>
      </p:grpSp>
      <p:grpSp>
        <p:nvGrpSpPr>
          <p:cNvPr id="1121" name="그룹"/>
          <p:cNvGrpSpPr/>
          <p:nvPr/>
        </p:nvGrpSpPr>
        <p:grpSpPr>
          <a:xfrm>
            <a:off x="12227274" y="7308758"/>
            <a:ext cx="4779909" cy="831147"/>
            <a:chOff x="0" y="0"/>
            <a:chExt cx="4779908" cy="831145"/>
          </a:xfrm>
        </p:grpSpPr>
        <p:sp>
          <p:nvSpPr>
            <p:cNvPr id="1117" name="BP361"/>
            <p:cNvSpPr txBox="1"/>
            <p:nvPr/>
          </p:nvSpPr>
          <p:spPr>
            <a:xfrm>
              <a:off x="1637606" y="0"/>
              <a:ext cx="1504697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61D736"/>
                      </a:gs>
                      <a:gs pos="100000">
                        <a:srgbClr val="02A1FF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BP361</a:t>
              </a:r>
            </a:p>
          </p:txBody>
        </p:sp>
        <p:grpSp>
          <p:nvGrpSpPr>
            <p:cNvPr id="1120" name="그룹"/>
            <p:cNvGrpSpPr/>
            <p:nvPr/>
          </p:nvGrpSpPr>
          <p:grpSpPr>
            <a:xfrm>
              <a:off x="0" y="704145"/>
              <a:ext cx="4779909" cy="127001"/>
              <a:chOff x="0" y="0"/>
              <a:chExt cx="4779908" cy="127000"/>
            </a:xfrm>
          </p:grpSpPr>
          <p:sp>
            <p:nvSpPr>
              <p:cNvPr id="1118" name="모서리가 둥근 직사각형"/>
              <p:cNvSpPr/>
              <p:nvPr/>
            </p:nvSpPr>
            <p:spPr>
              <a:xfrm>
                <a:off x="0" y="0"/>
                <a:ext cx="3667652" cy="12700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0208"/>
                    </a:solidFill>
                  </a:defRPr>
                </a:pPr>
              </a:p>
            </p:txBody>
          </p:sp>
          <p:sp>
            <p:nvSpPr>
              <p:cNvPr id="1119" name="모서리가 둥근 직사각형"/>
              <p:cNvSpPr/>
              <p:nvPr/>
            </p:nvSpPr>
            <p:spPr>
              <a:xfrm>
                <a:off x="1371503" y="0"/>
                <a:ext cx="3408406" cy="127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61D736"/>
                  </a:gs>
                  <a:gs pos="100000">
                    <a:srgbClr val="02A1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0208"/>
                    </a:solidFill>
                  </a:defRPr>
                </a:pPr>
              </a:p>
            </p:txBody>
          </p:sp>
        </p:grpSp>
      </p:grpSp>
      <p:grpSp>
        <p:nvGrpSpPr>
          <p:cNvPr id="1124" name="그룹"/>
          <p:cNvGrpSpPr/>
          <p:nvPr/>
        </p:nvGrpSpPr>
        <p:grpSpPr>
          <a:xfrm>
            <a:off x="15290201" y="5393942"/>
            <a:ext cx="1716982" cy="820139"/>
            <a:chOff x="0" y="0"/>
            <a:chExt cx="1716980" cy="820138"/>
          </a:xfrm>
        </p:grpSpPr>
        <p:sp>
          <p:nvSpPr>
            <p:cNvPr id="1122" name="모서리가 둥근 직사각형"/>
            <p:cNvSpPr/>
            <p:nvPr/>
          </p:nvSpPr>
          <p:spPr>
            <a:xfrm>
              <a:off x="0" y="693138"/>
              <a:ext cx="1716981" cy="1270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0208"/>
                </a:gs>
                <a:gs pos="100000">
                  <a:srgbClr val="FF5EB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1123" name="AF400"/>
            <p:cNvSpPr txBox="1"/>
            <p:nvPr/>
          </p:nvSpPr>
          <p:spPr>
            <a:xfrm>
              <a:off x="100554" y="0"/>
              <a:ext cx="1515873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FF0208"/>
                      </a:gs>
                      <a:gs pos="100000">
                        <a:srgbClr val="FF5EB1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AF400</a:t>
              </a:r>
            </a:p>
          </p:txBody>
        </p:sp>
      </p:grpSp>
      <p:sp>
        <p:nvSpPr>
          <p:cNvPr id="1125" name="전처리"/>
          <p:cNvSpPr txBox="1"/>
          <p:nvPr/>
        </p:nvSpPr>
        <p:spPr>
          <a:xfrm>
            <a:off x="3345206" y="6172582"/>
            <a:ext cx="648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전처리</a:t>
            </a:r>
          </a:p>
        </p:txBody>
      </p:sp>
      <p:sp>
        <p:nvSpPr>
          <p:cNvPr id="1126" name="BP/AF Models"/>
          <p:cNvSpPr txBox="1"/>
          <p:nvPr/>
        </p:nvSpPr>
        <p:spPr>
          <a:xfrm>
            <a:off x="5826379" y="1533179"/>
            <a:ext cx="663524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BP/AF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백엔드"/>
          <p:cNvSpPr txBox="1"/>
          <p:nvPr/>
        </p:nvSpPr>
        <p:spPr>
          <a:xfrm>
            <a:off x="7446073" y="4396105"/>
            <a:ext cx="3395854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백엔드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87;g12359e78eaa_1_102"/>
          <p:cNvSpPr/>
          <p:nvPr/>
        </p:nvSpPr>
        <p:spPr>
          <a:xfrm>
            <a:off x="1191299" y="4041924"/>
            <a:ext cx="2374501" cy="82530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33" name="Google Shape;188;g12359e78eaa_1_102"/>
          <p:cNvSpPr/>
          <p:nvPr/>
        </p:nvSpPr>
        <p:spPr>
          <a:xfrm>
            <a:off x="1191299" y="5413550"/>
            <a:ext cx="2374501" cy="8253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34" name="Google Shape;189;g12359e78eaa_1_102"/>
          <p:cNvSpPr/>
          <p:nvPr/>
        </p:nvSpPr>
        <p:spPr>
          <a:xfrm>
            <a:off x="7681600" y="4731149"/>
            <a:ext cx="2398201" cy="8253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35" name="Google Shape;190;g12359e78eaa_1_102"/>
          <p:cNvSpPr/>
          <p:nvPr/>
        </p:nvSpPr>
        <p:spPr>
          <a:xfrm>
            <a:off x="15400100" y="3279325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1139" name="Google Shape;191;g12359e78eaa_1_102"/>
          <p:cNvGrpSpPr/>
          <p:nvPr/>
        </p:nvGrpSpPr>
        <p:grpSpPr>
          <a:xfrm>
            <a:off x="14444598" y="4635099"/>
            <a:ext cx="1911001" cy="730802"/>
            <a:chOff x="0" y="0"/>
            <a:chExt cx="1911000" cy="730800"/>
          </a:xfrm>
        </p:grpSpPr>
        <p:sp>
          <p:nvSpPr>
            <p:cNvPr id="1136" name="도형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33"/>
                  </a:move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close/>
                </a:path>
              </a:pathLst>
            </a:custGeom>
            <a:solidFill>
              <a:srgbClr val="FCE5C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37" name="타원형"/>
            <p:cNvSpPr/>
            <p:nvPr/>
          </p:nvSpPr>
          <p:spPr>
            <a:xfrm rot="16200000">
              <a:off x="-274051" y="274050"/>
              <a:ext cx="730802" cy="182701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38" name="선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33"/>
                  </a:moveTo>
                  <a:cubicBezTo>
                    <a:pt x="21600" y="1603"/>
                    <a:pt x="16765" y="2065"/>
                    <a:pt x="10800" y="2065"/>
                  </a:cubicBezTo>
                  <a:cubicBezTo>
                    <a:pt x="4835" y="2065"/>
                    <a:pt x="0" y="1603"/>
                    <a:pt x="0" y="1033"/>
                  </a:cubicBez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lnTo>
                    <a:pt x="0" y="1033"/>
                  </a:ln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1140" name="Google Shape;192;g12359e78eaa_1_102"/>
          <p:cNvSpPr/>
          <p:nvPr/>
        </p:nvSpPr>
        <p:spPr>
          <a:xfrm>
            <a:off x="4589650" y="2118637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1144" name="Google Shape;193;g12359e78eaa_1_102"/>
          <p:cNvGrpSpPr/>
          <p:nvPr/>
        </p:nvGrpSpPr>
        <p:grpSpPr>
          <a:xfrm>
            <a:off x="4467399" y="3428999"/>
            <a:ext cx="1911001" cy="730802"/>
            <a:chOff x="0" y="0"/>
            <a:chExt cx="1911000" cy="730800"/>
          </a:xfrm>
        </p:grpSpPr>
        <p:sp>
          <p:nvSpPr>
            <p:cNvPr id="1141" name="도형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33"/>
                  </a:move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close/>
                </a:path>
              </a:pathLst>
            </a:custGeom>
            <a:solidFill>
              <a:srgbClr val="FCE5C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42" name="타원형"/>
            <p:cNvSpPr/>
            <p:nvPr/>
          </p:nvSpPr>
          <p:spPr>
            <a:xfrm rot="16200000">
              <a:off x="-274051" y="274050"/>
              <a:ext cx="730802" cy="182701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43" name="선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33"/>
                  </a:moveTo>
                  <a:cubicBezTo>
                    <a:pt x="21600" y="1603"/>
                    <a:pt x="16765" y="2065"/>
                    <a:pt x="10800" y="2065"/>
                  </a:cubicBezTo>
                  <a:cubicBezTo>
                    <a:pt x="4835" y="2065"/>
                    <a:pt x="0" y="1603"/>
                    <a:pt x="0" y="1033"/>
                  </a:cubicBez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lnTo>
                    <a:pt x="0" y="1033"/>
                  </a:ln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1233" name="Google Shape;194;g12359e78eaa_1_102"/>
          <p:cNvSpPr/>
          <p:nvPr/>
        </p:nvSpPr>
        <p:spPr>
          <a:xfrm>
            <a:off x="3569970" y="4453890"/>
            <a:ext cx="1220471" cy="68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799" y="0"/>
                </a:lnTo>
                <a:lnTo>
                  <a:pt x="7799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146" name="Google Shape;196;g12359e78eaa_1_102"/>
          <p:cNvSpPr/>
          <p:nvPr/>
        </p:nvSpPr>
        <p:spPr>
          <a:xfrm flipH="1" rot="10800000">
            <a:off x="3586750" y="5143500"/>
            <a:ext cx="867901" cy="69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cxnSp>
        <p:nvCxnSpPr>
          <p:cNvPr id="1147" name="Google Shape;197;g12359e78eaa_1_102"/>
          <p:cNvCxnSpPr>
            <a:stCxn id="1132" idx="0"/>
            <a:endCxn id="1133" idx="0"/>
          </p:cNvCxnSpPr>
          <p:nvPr/>
        </p:nvCxnSpPr>
        <p:spPr>
          <a:xfrm>
            <a:off x="2378549" y="4454574"/>
            <a:ext cx="1" cy="1371627"/>
          </a:xfrm>
          <a:prstGeom prst="straightConnector1">
            <a:avLst/>
          </a:prstGeom>
          <a:ln>
            <a:solidFill>
              <a:schemeClr val="accent2">
                <a:lumOff val="21764"/>
              </a:schemeClr>
            </a:solidFill>
          </a:ln>
        </p:spPr>
      </p:cxnSp>
      <p:sp>
        <p:nvSpPr>
          <p:cNvPr id="1234" name="Google Shape;198;g12359e78eaa_1_102"/>
          <p:cNvSpPr/>
          <p:nvPr/>
        </p:nvSpPr>
        <p:spPr>
          <a:xfrm>
            <a:off x="6090920" y="3779520"/>
            <a:ext cx="919480" cy="1362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5" name="Google Shape;200;g12359e78eaa_1_102"/>
          <p:cNvSpPr/>
          <p:nvPr/>
        </p:nvSpPr>
        <p:spPr>
          <a:xfrm>
            <a:off x="6090920" y="5142230"/>
            <a:ext cx="1584960" cy="1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6" name="Google Shape;201;g12359e78eaa_1_102"/>
          <p:cNvSpPr/>
          <p:nvPr/>
        </p:nvSpPr>
        <p:spPr>
          <a:xfrm>
            <a:off x="5422899" y="3047722"/>
            <a:ext cx="1" cy="376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151" name="Google Shape;202;g12359e78eaa_1_102"/>
          <p:cNvSpPr/>
          <p:nvPr/>
        </p:nvSpPr>
        <p:spPr>
          <a:xfrm>
            <a:off x="5440695" y="4192949"/>
            <a:ext cx="601" cy="234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37" name="Google Shape;203;g12359e78eaa_1_102"/>
          <p:cNvSpPr/>
          <p:nvPr/>
        </p:nvSpPr>
        <p:spPr>
          <a:xfrm>
            <a:off x="8126342" y="4146063"/>
            <a:ext cx="438766" cy="58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8" name="Google Shape;204;g12359e78eaa_1_102"/>
          <p:cNvSpPr/>
          <p:nvPr/>
        </p:nvSpPr>
        <p:spPr>
          <a:xfrm>
            <a:off x="13489762" y="9115525"/>
            <a:ext cx="93799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9" name="Google Shape;207;g12359e78eaa_1_102"/>
          <p:cNvSpPr/>
          <p:nvPr/>
        </p:nvSpPr>
        <p:spPr>
          <a:xfrm>
            <a:off x="15645080" y="4179562"/>
            <a:ext cx="298334" cy="450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0" name="Google Shape;208;g12359e78eaa_1_102"/>
          <p:cNvSpPr/>
          <p:nvPr/>
        </p:nvSpPr>
        <p:spPr>
          <a:xfrm>
            <a:off x="8873092" y="5561015"/>
            <a:ext cx="4702" cy="674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56" name="Google Shape;210;g12359e78eaa_1_102"/>
          <p:cNvSpPr txBox="1"/>
          <p:nvPr/>
        </p:nvSpPr>
        <p:spPr>
          <a:xfrm>
            <a:off x="1431300" y="4169874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회원가입</a:t>
            </a:r>
          </a:p>
        </p:txBody>
      </p:sp>
      <p:sp>
        <p:nvSpPr>
          <p:cNvPr id="1157" name="Google Shape;211;g12359e78eaa_1_102"/>
          <p:cNvSpPr txBox="1"/>
          <p:nvPr/>
        </p:nvSpPr>
        <p:spPr>
          <a:xfrm>
            <a:off x="1431300" y="5541474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로그인</a:t>
            </a:r>
          </a:p>
        </p:txBody>
      </p:sp>
      <p:grpSp>
        <p:nvGrpSpPr>
          <p:cNvPr id="1160" name="Google Shape;212;g12359e78eaa_1_102"/>
          <p:cNvGrpSpPr/>
          <p:nvPr/>
        </p:nvGrpSpPr>
        <p:grpSpPr>
          <a:xfrm>
            <a:off x="7016198" y="3418194"/>
            <a:ext cx="1666510" cy="723294"/>
            <a:chOff x="0" y="0"/>
            <a:chExt cx="1666508" cy="723293"/>
          </a:xfrm>
        </p:grpSpPr>
        <p:sp>
          <p:nvSpPr>
            <p:cNvPr id="1158" name="Google Shape;199;g12359e78eaa_1_102"/>
            <p:cNvSpPr/>
            <p:nvPr/>
          </p:nvSpPr>
          <p:spPr>
            <a:xfrm>
              <a:off x="0" y="0"/>
              <a:ext cx="1666509" cy="7232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59" name="Google Shape;213;g12359e78eaa_1_102"/>
            <p:cNvSpPr txBox="1"/>
            <p:nvPr/>
          </p:nvSpPr>
          <p:spPr>
            <a:xfrm>
              <a:off x="178140" y="61061"/>
              <a:ext cx="1310234" cy="503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개인정보</a:t>
              </a:r>
            </a:p>
          </p:txBody>
        </p:sp>
      </p:grpSp>
      <p:sp>
        <p:nvSpPr>
          <p:cNvPr id="1161" name="Google Shape;214;g12359e78eaa_1_102"/>
          <p:cNvSpPr txBox="1"/>
          <p:nvPr/>
        </p:nvSpPr>
        <p:spPr>
          <a:xfrm>
            <a:off x="7938024" y="4858999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메인화면</a:t>
            </a:r>
          </a:p>
        </p:txBody>
      </p:sp>
      <p:grpSp>
        <p:nvGrpSpPr>
          <p:cNvPr id="1167" name="Google Shape;215;g12359e78eaa_1_102"/>
          <p:cNvGrpSpPr/>
          <p:nvPr/>
        </p:nvGrpSpPr>
        <p:grpSpPr>
          <a:xfrm>
            <a:off x="4796149" y="4427849"/>
            <a:ext cx="1290291" cy="1431301"/>
            <a:chOff x="0" y="0"/>
            <a:chExt cx="1290290" cy="1431300"/>
          </a:xfrm>
        </p:grpSpPr>
        <p:grpSp>
          <p:nvGrpSpPr>
            <p:cNvPr id="1165" name="Google Shape;195;g12359e78eaa_1_102"/>
            <p:cNvGrpSpPr/>
            <p:nvPr/>
          </p:nvGrpSpPr>
          <p:grpSpPr>
            <a:xfrm>
              <a:off x="0" y="0"/>
              <a:ext cx="1290291" cy="1431301"/>
              <a:chOff x="0" y="0"/>
              <a:chExt cx="1290290" cy="1431300"/>
            </a:xfrm>
          </p:grpSpPr>
          <p:sp>
            <p:nvSpPr>
              <p:cNvPr id="1162" name="도형"/>
              <p:cNvSpPr/>
              <p:nvPr/>
            </p:nvSpPr>
            <p:spPr>
              <a:xfrm>
                <a:off x="-1" y="-1"/>
                <a:ext cx="1290292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434"/>
                    </a:moveTo>
                    <a:cubicBezTo>
                      <a:pt x="0" y="1090"/>
                      <a:pt x="4835" y="0"/>
                      <a:pt x="10800" y="0"/>
                    </a:cubicBezTo>
                    <a:cubicBezTo>
                      <a:pt x="16765" y="0"/>
                      <a:pt x="21600" y="1090"/>
                      <a:pt x="21600" y="2434"/>
                    </a:cubicBezTo>
                    <a:lnTo>
                      <a:pt x="21600" y="19166"/>
                    </a:lnTo>
                    <a:cubicBezTo>
                      <a:pt x="21600" y="20510"/>
                      <a:pt x="16765" y="21600"/>
                      <a:pt x="10800" y="21600"/>
                    </a:cubicBezTo>
                    <a:cubicBezTo>
                      <a:pt x="4835" y="21600"/>
                      <a:pt x="0" y="20510"/>
                      <a:pt x="0" y="19166"/>
                    </a:cubicBezTo>
                    <a:close/>
                  </a:path>
                </a:pathLst>
              </a:custGeom>
              <a:solidFill>
                <a:srgbClr val="D9E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3" name="타원형"/>
              <p:cNvSpPr/>
              <p:nvPr/>
            </p:nvSpPr>
            <p:spPr>
              <a:xfrm>
                <a:off x="-1" y="-1"/>
                <a:ext cx="1290292" cy="322573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4" name="선"/>
              <p:cNvSpPr/>
              <p:nvPr/>
            </p:nvSpPr>
            <p:spPr>
              <a:xfrm>
                <a:off x="-1" y="-1"/>
                <a:ext cx="1290292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434"/>
                    </a:moveTo>
                    <a:cubicBezTo>
                      <a:pt x="21600" y="3778"/>
                      <a:pt x="16765" y="4868"/>
                      <a:pt x="10800" y="4868"/>
                    </a:cubicBezTo>
                    <a:cubicBezTo>
                      <a:pt x="4835" y="4868"/>
                      <a:pt x="0" y="3778"/>
                      <a:pt x="0" y="2434"/>
                    </a:cubicBezTo>
                    <a:cubicBezTo>
                      <a:pt x="0" y="1090"/>
                      <a:pt x="4835" y="0"/>
                      <a:pt x="10800" y="0"/>
                    </a:cubicBezTo>
                    <a:cubicBezTo>
                      <a:pt x="16765" y="0"/>
                      <a:pt x="21600" y="1090"/>
                      <a:pt x="21600" y="2434"/>
                    </a:cubicBezTo>
                    <a:lnTo>
                      <a:pt x="21600" y="19166"/>
                    </a:lnTo>
                    <a:cubicBezTo>
                      <a:pt x="21600" y="20510"/>
                      <a:pt x="16765" y="21600"/>
                      <a:pt x="10800" y="21600"/>
                    </a:cubicBezTo>
                    <a:cubicBezTo>
                      <a:pt x="4835" y="21600"/>
                      <a:pt x="0" y="20510"/>
                      <a:pt x="0" y="19166"/>
                    </a:cubicBezTo>
                    <a:lnTo>
                      <a:pt x="0" y="2434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166" name="Google Shape;216;g12359e78eaa_1_102"/>
            <p:cNvSpPr/>
            <p:nvPr/>
          </p:nvSpPr>
          <p:spPr>
            <a:xfrm>
              <a:off x="16790" y="360200"/>
              <a:ext cx="12563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회원관리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grpSp>
        <p:nvGrpSpPr>
          <p:cNvPr id="1173" name="Google Shape;217;g12359e78eaa_1_102"/>
          <p:cNvGrpSpPr/>
          <p:nvPr/>
        </p:nvGrpSpPr>
        <p:grpSpPr>
          <a:xfrm>
            <a:off x="8216819" y="8323674"/>
            <a:ext cx="1347032" cy="1431301"/>
            <a:chOff x="-1" y="0"/>
            <a:chExt cx="1347031" cy="1431300"/>
          </a:xfrm>
        </p:grpSpPr>
        <p:grpSp>
          <p:nvGrpSpPr>
            <p:cNvPr id="1171" name="Google Shape;218;g12359e78eaa_1_102"/>
            <p:cNvGrpSpPr/>
            <p:nvPr/>
          </p:nvGrpSpPr>
          <p:grpSpPr>
            <a:xfrm>
              <a:off x="-2" y="-1"/>
              <a:ext cx="1347033" cy="1431302"/>
              <a:chOff x="-1" y="0"/>
              <a:chExt cx="1347031" cy="1431300"/>
            </a:xfrm>
          </p:grpSpPr>
          <p:sp>
            <p:nvSpPr>
              <p:cNvPr id="1168" name="도형"/>
              <p:cNvSpPr/>
              <p:nvPr/>
            </p:nvSpPr>
            <p:spPr>
              <a:xfrm>
                <a:off x="-2" y="-1"/>
                <a:ext cx="1347033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41"/>
                    </a:moveTo>
                    <a:cubicBezTo>
                      <a:pt x="0" y="1138"/>
                      <a:pt x="4835" y="0"/>
                      <a:pt x="10800" y="0"/>
                    </a:cubicBezTo>
                    <a:cubicBezTo>
                      <a:pt x="16765" y="0"/>
                      <a:pt x="21600" y="1138"/>
                      <a:pt x="21600" y="2541"/>
                    </a:cubicBezTo>
                    <a:lnTo>
                      <a:pt x="21600" y="19059"/>
                    </a:lnTo>
                    <a:cubicBezTo>
                      <a:pt x="21600" y="20462"/>
                      <a:pt x="16765" y="21600"/>
                      <a:pt x="10800" y="21600"/>
                    </a:cubicBezTo>
                    <a:cubicBezTo>
                      <a:pt x="4835" y="21600"/>
                      <a:pt x="0" y="20462"/>
                      <a:pt x="0" y="19059"/>
                    </a:cubicBezTo>
                    <a:close/>
                  </a:path>
                </a:pathLst>
              </a:custGeom>
              <a:solidFill>
                <a:srgbClr val="D9E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9" name="타원형"/>
              <p:cNvSpPr/>
              <p:nvPr/>
            </p:nvSpPr>
            <p:spPr>
              <a:xfrm>
                <a:off x="0" y="-1"/>
                <a:ext cx="1347030" cy="33675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0" name="선"/>
              <p:cNvSpPr/>
              <p:nvPr/>
            </p:nvSpPr>
            <p:spPr>
              <a:xfrm>
                <a:off x="-1" y="-1"/>
                <a:ext cx="1347030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541"/>
                    </a:moveTo>
                    <a:cubicBezTo>
                      <a:pt x="21600" y="3944"/>
                      <a:pt x="16765" y="5082"/>
                      <a:pt x="10800" y="5082"/>
                    </a:cubicBezTo>
                    <a:cubicBezTo>
                      <a:pt x="4835" y="5082"/>
                      <a:pt x="0" y="3944"/>
                      <a:pt x="0" y="2541"/>
                    </a:cubicBezTo>
                    <a:cubicBezTo>
                      <a:pt x="0" y="1138"/>
                      <a:pt x="4835" y="0"/>
                      <a:pt x="10800" y="0"/>
                    </a:cubicBezTo>
                    <a:cubicBezTo>
                      <a:pt x="16765" y="0"/>
                      <a:pt x="21600" y="1138"/>
                      <a:pt x="21600" y="2541"/>
                    </a:cubicBezTo>
                    <a:lnTo>
                      <a:pt x="21600" y="19059"/>
                    </a:lnTo>
                    <a:cubicBezTo>
                      <a:pt x="21600" y="20462"/>
                      <a:pt x="16765" y="21600"/>
                      <a:pt x="10800" y="21600"/>
                    </a:cubicBezTo>
                    <a:cubicBezTo>
                      <a:pt x="4835" y="21600"/>
                      <a:pt x="0" y="20462"/>
                      <a:pt x="0" y="19059"/>
                    </a:cubicBezTo>
                    <a:lnTo>
                      <a:pt x="0" y="2541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172" name="Google Shape;219;g12359e78eaa_1_102"/>
            <p:cNvSpPr txBox="1"/>
            <p:nvPr/>
          </p:nvSpPr>
          <p:spPr>
            <a:xfrm>
              <a:off x="17712" y="343287"/>
              <a:ext cx="1311554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회원관리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grpSp>
        <p:nvGrpSpPr>
          <p:cNvPr id="1179" name="Google Shape;220;g12359e78eaa_1_102"/>
          <p:cNvGrpSpPr/>
          <p:nvPr/>
        </p:nvGrpSpPr>
        <p:grpSpPr>
          <a:xfrm>
            <a:off x="14651891" y="6129349"/>
            <a:ext cx="1471547" cy="1431302"/>
            <a:chOff x="0" y="0"/>
            <a:chExt cx="1471546" cy="1431301"/>
          </a:xfrm>
        </p:grpSpPr>
        <p:grpSp>
          <p:nvGrpSpPr>
            <p:cNvPr id="1177" name="Google Shape;221;g12359e78eaa_1_102"/>
            <p:cNvGrpSpPr/>
            <p:nvPr/>
          </p:nvGrpSpPr>
          <p:grpSpPr>
            <a:xfrm>
              <a:off x="-1" y="-1"/>
              <a:ext cx="1471548" cy="1431303"/>
              <a:chOff x="0" y="0"/>
              <a:chExt cx="1471546" cy="1431301"/>
            </a:xfrm>
          </p:grpSpPr>
          <p:sp>
            <p:nvSpPr>
              <p:cNvPr id="1174" name="도형"/>
              <p:cNvSpPr/>
              <p:nvPr/>
            </p:nvSpPr>
            <p:spPr>
              <a:xfrm>
                <a:off x="-1" y="-1"/>
                <a:ext cx="1471548" cy="1431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</a:path>
                </a:pathLst>
              </a:custGeom>
              <a:solidFill>
                <a:srgbClr val="D0E0E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5" name="타원형"/>
              <p:cNvSpPr/>
              <p:nvPr/>
            </p:nvSpPr>
            <p:spPr>
              <a:xfrm>
                <a:off x="-1" y="-1"/>
                <a:ext cx="1471548" cy="357827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6" name="선"/>
              <p:cNvSpPr/>
              <p:nvPr/>
            </p:nvSpPr>
            <p:spPr>
              <a:xfrm>
                <a:off x="-1" y="-1"/>
                <a:ext cx="1471548" cy="1431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178" name="Google Shape;222;g12359e78eaa_1_102"/>
            <p:cNvSpPr txBox="1"/>
            <p:nvPr/>
          </p:nvSpPr>
          <p:spPr>
            <a:xfrm>
              <a:off x="19368" y="408038"/>
              <a:ext cx="1432792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모델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sp>
        <p:nvSpPr>
          <p:cNvPr id="1180" name="Google Shape;223;g12359e78eaa_1_102"/>
          <p:cNvSpPr txBox="1"/>
          <p:nvPr/>
        </p:nvSpPr>
        <p:spPr>
          <a:xfrm>
            <a:off x="14457337" y="4715762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181" name="Google Shape;224;g12359e78eaa_1_102"/>
          <p:cNvSpPr txBox="1"/>
          <p:nvPr/>
        </p:nvSpPr>
        <p:spPr>
          <a:xfrm>
            <a:off x="4479838" y="3526299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</a:t>
            </a:r>
          </a:p>
        </p:txBody>
      </p:sp>
      <p:grpSp>
        <p:nvGrpSpPr>
          <p:cNvPr id="1187" name="Google Shape;225;g12359e78eaa_1_102"/>
          <p:cNvGrpSpPr/>
          <p:nvPr/>
        </p:nvGrpSpPr>
        <p:grpSpPr>
          <a:xfrm>
            <a:off x="5346725" y="8807249"/>
            <a:ext cx="1911001" cy="730802"/>
            <a:chOff x="0" y="0"/>
            <a:chExt cx="1911000" cy="730800"/>
          </a:xfrm>
        </p:grpSpPr>
        <p:grpSp>
          <p:nvGrpSpPr>
            <p:cNvPr id="1185" name="Google Shape;226;g12359e78eaa_1_102"/>
            <p:cNvGrpSpPr/>
            <p:nvPr/>
          </p:nvGrpSpPr>
          <p:grpSpPr>
            <a:xfrm>
              <a:off x="-1" y="-1"/>
              <a:ext cx="1911002" cy="730802"/>
              <a:chOff x="0" y="0"/>
              <a:chExt cx="1911000" cy="730800"/>
            </a:xfrm>
          </p:grpSpPr>
          <p:sp>
            <p:nvSpPr>
              <p:cNvPr id="1182" name="도형"/>
              <p:cNvSpPr/>
              <p:nvPr/>
            </p:nvSpPr>
            <p:spPr>
              <a:xfrm rot="16200000">
                <a:off x="590100" y="-590101"/>
                <a:ext cx="730801" cy="191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3"/>
                    </a:moveTo>
                    <a:cubicBezTo>
                      <a:pt x="0" y="462"/>
                      <a:pt x="4835" y="0"/>
                      <a:pt x="10800" y="0"/>
                    </a:cubicBezTo>
                    <a:cubicBezTo>
                      <a:pt x="16765" y="0"/>
                      <a:pt x="21600" y="462"/>
                      <a:pt x="21600" y="1033"/>
                    </a:cubicBezTo>
                    <a:lnTo>
                      <a:pt x="21600" y="20567"/>
                    </a:lnTo>
                    <a:cubicBezTo>
                      <a:pt x="21600" y="21138"/>
                      <a:pt x="16765" y="21600"/>
                      <a:pt x="10800" y="21600"/>
                    </a:cubicBezTo>
                    <a:cubicBezTo>
                      <a:pt x="4835" y="21600"/>
                      <a:pt x="0" y="21138"/>
                      <a:pt x="0" y="2056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3" name="타원형"/>
              <p:cNvSpPr/>
              <p:nvPr/>
            </p:nvSpPr>
            <p:spPr>
              <a:xfrm rot="16200000">
                <a:off x="-274051" y="274050"/>
                <a:ext cx="730802" cy="18270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4" name="선"/>
              <p:cNvSpPr/>
              <p:nvPr/>
            </p:nvSpPr>
            <p:spPr>
              <a:xfrm rot="16200000">
                <a:off x="590100" y="-590101"/>
                <a:ext cx="730801" cy="191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33"/>
                    </a:moveTo>
                    <a:cubicBezTo>
                      <a:pt x="21600" y="1603"/>
                      <a:pt x="16765" y="2065"/>
                      <a:pt x="10800" y="2065"/>
                    </a:cubicBezTo>
                    <a:cubicBezTo>
                      <a:pt x="4835" y="2065"/>
                      <a:pt x="0" y="1603"/>
                      <a:pt x="0" y="1033"/>
                    </a:cubicBezTo>
                    <a:cubicBezTo>
                      <a:pt x="0" y="462"/>
                      <a:pt x="4835" y="0"/>
                      <a:pt x="10800" y="0"/>
                    </a:cubicBezTo>
                    <a:cubicBezTo>
                      <a:pt x="16765" y="0"/>
                      <a:pt x="21600" y="462"/>
                      <a:pt x="21600" y="1033"/>
                    </a:cubicBezTo>
                    <a:lnTo>
                      <a:pt x="21600" y="20567"/>
                    </a:lnTo>
                    <a:cubicBezTo>
                      <a:pt x="21600" y="21138"/>
                      <a:pt x="16765" y="21600"/>
                      <a:pt x="10800" y="21600"/>
                    </a:cubicBezTo>
                    <a:cubicBezTo>
                      <a:pt x="4835" y="21600"/>
                      <a:pt x="0" y="21138"/>
                      <a:pt x="0" y="20567"/>
                    </a:cubicBezTo>
                    <a:lnTo>
                      <a:pt x="0" y="1033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186" name="Google Shape;227;g12359e78eaa_1_102"/>
            <p:cNvSpPr txBox="1"/>
            <p:nvPr/>
          </p:nvSpPr>
          <p:spPr>
            <a:xfrm>
              <a:off x="12749" y="80700"/>
              <a:ext cx="1885502" cy="503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Database</a:t>
              </a:r>
            </a:p>
          </p:txBody>
        </p:sp>
      </p:grpSp>
      <p:sp>
        <p:nvSpPr>
          <p:cNvPr id="1188" name="Google Shape;228;g12359e78eaa_1_102"/>
          <p:cNvSpPr txBox="1"/>
          <p:nvPr/>
        </p:nvSpPr>
        <p:spPr>
          <a:xfrm>
            <a:off x="4479849" y="2298250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회원정보</a:t>
            </a:r>
          </a:p>
        </p:txBody>
      </p:sp>
      <p:grpSp>
        <p:nvGrpSpPr>
          <p:cNvPr id="1191" name="Google Shape;229;g12359e78eaa_1_102"/>
          <p:cNvGrpSpPr/>
          <p:nvPr/>
        </p:nvGrpSpPr>
        <p:grpSpPr>
          <a:xfrm>
            <a:off x="4513474" y="7636842"/>
            <a:ext cx="1885501" cy="691471"/>
            <a:chOff x="0" y="0"/>
            <a:chExt cx="1885500" cy="691470"/>
          </a:xfrm>
        </p:grpSpPr>
        <p:sp>
          <p:nvSpPr>
            <p:cNvPr id="1189" name="Google Shape;230;g12359e78eaa_1_102"/>
            <p:cNvSpPr/>
            <p:nvPr/>
          </p:nvSpPr>
          <p:spPr>
            <a:xfrm>
              <a:off x="109499" y="-1"/>
              <a:ext cx="1666502" cy="691472"/>
            </a:xfrm>
            <a:prstGeom prst="ellipse">
              <a:avLst/>
            </a:prstGeom>
            <a:solidFill>
              <a:srgbClr val="D9D2E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90" name="Google Shape;231;g12359e78eaa_1_102"/>
            <p:cNvSpPr txBox="1"/>
            <p:nvPr/>
          </p:nvSpPr>
          <p:spPr>
            <a:xfrm>
              <a:off x="-1" y="41597"/>
              <a:ext cx="1885502" cy="503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칼로리 정보</a:t>
              </a:r>
            </a:p>
          </p:txBody>
        </p:sp>
      </p:grpSp>
      <p:grpSp>
        <p:nvGrpSpPr>
          <p:cNvPr id="1194" name="Google Shape;232;g12359e78eaa_1_102"/>
          <p:cNvGrpSpPr/>
          <p:nvPr/>
        </p:nvGrpSpPr>
        <p:grpSpPr>
          <a:xfrm>
            <a:off x="6398974" y="7641383"/>
            <a:ext cx="1885501" cy="682501"/>
            <a:chOff x="0" y="0"/>
            <a:chExt cx="1885500" cy="682500"/>
          </a:xfrm>
        </p:grpSpPr>
        <p:sp>
          <p:nvSpPr>
            <p:cNvPr id="1192" name="Google Shape;233;g12359e78eaa_1_102"/>
            <p:cNvSpPr/>
            <p:nvPr/>
          </p:nvSpPr>
          <p:spPr>
            <a:xfrm>
              <a:off x="109499" y="-1"/>
              <a:ext cx="1666502" cy="682502"/>
            </a:xfrm>
            <a:prstGeom prst="ellipse">
              <a:avLst/>
            </a:prstGeom>
            <a:solidFill>
              <a:srgbClr val="D9D2E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93" name="Google Shape;234;g12359e78eaa_1_102"/>
            <p:cNvSpPr txBox="1"/>
            <p:nvPr/>
          </p:nvSpPr>
          <p:spPr>
            <a:xfrm>
              <a:off x="-1" y="9129"/>
              <a:ext cx="1885502" cy="503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질환정보</a:t>
              </a:r>
            </a:p>
          </p:txBody>
        </p:sp>
      </p:grpSp>
      <p:sp>
        <p:nvSpPr>
          <p:cNvPr id="1195" name="Google Shape;235;g12359e78eaa_1_102"/>
          <p:cNvSpPr txBox="1"/>
          <p:nvPr/>
        </p:nvSpPr>
        <p:spPr>
          <a:xfrm>
            <a:off x="15497599" y="3456775"/>
            <a:ext cx="1471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음식정보</a:t>
            </a:r>
          </a:p>
        </p:txBody>
      </p:sp>
      <p:grpSp>
        <p:nvGrpSpPr>
          <p:cNvPr id="1198" name="Google Shape;236;g12359e78eaa_1_102"/>
          <p:cNvGrpSpPr/>
          <p:nvPr/>
        </p:nvGrpSpPr>
        <p:grpSpPr>
          <a:xfrm>
            <a:off x="11511225" y="6391249"/>
            <a:ext cx="1911001" cy="1212301"/>
            <a:chOff x="0" y="0"/>
            <a:chExt cx="1911000" cy="1212300"/>
          </a:xfrm>
        </p:grpSpPr>
        <p:sp>
          <p:nvSpPr>
            <p:cNvPr id="1196" name="Google Shape;237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97" name="Google Shape;238;g12359e78eaa_1_102"/>
            <p:cNvSpPr txBox="1"/>
            <p:nvPr/>
          </p:nvSpPr>
          <p:spPr>
            <a:xfrm>
              <a:off x="444582" y="132425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사진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업로드</a:t>
              </a:r>
            </a:p>
          </p:txBody>
        </p:sp>
      </p:grpSp>
      <p:grpSp>
        <p:nvGrpSpPr>
          <p:cNvPr id="1201" name="Google Shape;239;g12359e78eaa_1_102"/>
          <p:cNvGrpSpPr/>
          <p:nvPr/>
        </p:nvGrpSpPr>
        <p:grpSpPr>
          <a:xfrm>
            <a:off x="14432162" y="8509375"/>
            <a:ext cx="1911001" cy="1212301"/>
            <a:chOff x="0" y="0"/>
            <a:chExt cx="1911000" cy="1212300"/>
          </a:xfrm>
        </p:grpSpPr>
        <p:sp>
          <p:nvSpPr>
            <p:cNvPr id="1199" name="Google Shape;206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200" name="Google Shape;240;g12359e78eaa_1_102"/>
            <p:cNvSpPr txBox="1"/>
            <p:nvPr/>
          </p:nvSpPr>
          <p:spPr>
            <a:xfrm>
              <a:off x="409049" y="129000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칼로리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계산</a:t>
              </a:r>
            </a:p>
          </p:txBody>
        </p:sp>
      </p:grpSp>
      <p:grpSp>
        <p:nvGrpSpPr>
          <p:cNvPr id="1204" name="Google Shape;241;g12359e78eaa_1_102"/>
          <p:cNvGrpSpPr/>
          <p:nvPr/>
        </p:nvGrpSpPr>
        <p:grpSpPr>
          <a:xfrm>
            <a:off x="11573999" y="8509375"/>
            <a:ext cx="1911001" cy="1212301"/>
            <a:chOff x="0" y="0"/>
            <a:chExt cx="1911000" cy="1212300"/>
          </a:xfrm>
        </p:grpSpPr>
        <p:sp>
          <p:nvSpPr>
            <p:cNvPr id="1202" name="Google Shape;205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203" name="Google Shape;242;g12359e78eaa_1_102"/>
            <p:cNvSpPr txBox="1"/>
            <p:nvPr/>
          </p:nvSpPr>
          <p:spPr>
            <a:xfrm>
              <a:off x="400138" y="129000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음식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선택</a:t>
              </a:r>
            </a:p>
          </p:txBody>
        </p:sp>
      </p:grpSp>
      <p:grpSp>
        <p:nvGrpSpPr>
          <p:cNvPr id="1207" name="Google Shape;243;g12359e78eaa_1_102"/>
          <p:cNvGrpSpPr/>
          <p:nvPr/>
        </p:nvGrpSpPr>
        <p:grpSpPr>
          <a:xfrm>
            <a:off x="7913350" y="6238849"/>
            <a:ext cx="1911001" cy="1212301"/>
            <a:chOff x="0" y="0"/>
            <a:chExt cx="1911000" cy="1212300"/>
          </a:xfrm>
        </p:grpSpPr>
        <p:sp>
          <p:nvSpPr>
            <p:cNvPr id="1205" name="Google Shape;209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206" name="Google Shape;244;g12359e78eaa_1_102"/>
            <p:cNvSpPr txBox="1"/>
            <p:nvPr/>
          </p:nvSpPr>
          <p:spPr>
            <a:xfrm>
              <a:off x="219750" y="167549"/>
              <a:ext cx="1471501" cy="772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화면전시</a:t>
              </a:r>
            </a:p>
            <a:p>
              <a:pPr algn="ctr">
                <a:defRPr sz="20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(그래프, 표)</a:t>
              </a:r>
            </a:p>
          </p:txBody>
        </p:sp>
      </p:grpSp>
      <p:grpSp>
        <p:nvGrpSpPr>
          <p:cNvPr id="1210" name="Google Shape;245;g12359e78eaa_1_102"/>
          <p:cNvGrpSpPr/>
          <p:nvPr/>
        </p:nvGrpSpPr>
        <p:grpSpPr>
          <a:xfrm>
            <a:off x="9018461" y="3443066"/>
            <a:ext cx="1885466" cy="682524"/>
            <a:chOff x="0" y="0"/>
            <a:chExt cx="1885464" cy="682523"/>
          </a:xfrm>
        </p:grpSpPr>
        <p:sp>
          <p:nvSpPr>
            <p:cNvPr id="1208" name="Google Shape;246;g12359e78eaa_1_102"/>
            <p:cNvSpPr/>
            <p:nvPr/>
          </p:nvSpPr>
          <p:spPr>
            <a:xfrm>
              <a:off x="0" y="0"/>
              <a:ext cx="1885465" cy="6825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209" name="Google Shape;247;g12359e78eaa_1_102"/>
            <p:cNvSpPr/>
            <p:nvPr/>
          </p:nvSpPr>
          <p:spPr>
            <a:xfrm>
              <a:off x="201538" y="56556"/>
              <a:ext cx="1482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알러지정보</a:t>
              </a:r>
            </a:p>
          </p:txBody>
        </p:sp>
      </p:grpSp>
      <p:sp>
        <p:nvSpPr>
          <p:cNvPr id="1241" name="Google Shape;248;g12359e78eaa_1_102"/>
          <p:cNvSpPr/>
          <p:nvPr/>
        </p:nvSpPr>
        <p:spPr>
          <a:xfrm>
            <a:off x="9212455" y="4130454"/>
            <a:ext cx="473642" cy="595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grpSp>
        <p:nvGrpSpPr>
          <p:cNvPr id="1217" name="Google Shape;249;g12359e78eaa_1_102"/>
          <p:cNvGrpSpPr/>
          <p:nvPr/>
        </p:nvGrpSpPr>
        <p:grpSpPr>
          <a:xfrm>
            <a:off x="11825646" y="4425508"/>
            <a:ext cx="1290680" cy="1212312"/>
            <a:chOff x="-1" y="0"/>
            <a:chExt cx="1290679" cy="1212310"/>
          </a:xfrm>
        </p:grpSpPr>
        <p:grpSp>
          <p:nvGrpSpPr>
            <p:cNvPr id="1215" name="Google Shape;250;g12359e78eaa_1_102"/>
            <p:cNvGrpSpPr/>
            <p:nvPr/>
          </p:nvGrpSpPr>
          <p:grpSpPr>
            <a:xfrm>
              <a:off x="-2" y="-1"/>
              <a:ext cx="1290681" cy="1212312"/>
              <a:chOff x="-1" y="0"/>
              <a:chExt cx="1290679" cy="1212311"/>
            </a:xfrm>
          </p:grpSpPr>
          <p:sp>
            <p:nvSpPr>
              <p:cNvPr id="1212" name="도형"/>
              <p:cNvSpPr/>
              <p:nvPr/>
            </p:nvSpPr>
            <p:spPr>
              <a:xfrm>
                <a:off x="-2" y="0"/>
                <a:ext cx="1290681" cy="121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</a:path>
                </a:pathLst>
              </a:custGeom>
              <a:solidFill>
                <a:srgbClr val="FFE5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13" name="타원형"/>
              <p:cNvSpPr/>
              <p:nvPr/>
            </p:nvSpPr>
            <p:spPr>
              <a:xfrm>
                <a:off x="-1" y="-1"/>
                <a:ext cx="1290680" cy="30307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14" name="선"/>
              <p:cNvSpPr/>
              <p:nvPr/>
            </p:nvSpPr>
            <p:spPr>
              <a:xfrm>
                <a:off x="-2" y="0"/>
                <a:ext cx="1290680" cy="121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216" name="Google Shape;251;g12359e78eaa_1_102"/>
            <p:cNvSpPr txBox="1"/>
            <p:nvPr/>
          </p:nvSpPr>
          <p:spPr>
            <a:xfrm>
              <a:off x="16965" y="192166"/>
              <a:ext cx="1256686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알러지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sp>
        <p:nvSpPr>
          <p:cNvPr id="1242" name="Google Shape;252;g12359e78eaa_1_102"/>
          <p:cNvSpPr/>
          <p:nvPr/>
        </p:nvSpPr>
        <p:spPr>
          <a:xfrm>
            <a:off x="8874804" y="7453114"/>
            <a:ext cx="8478" cy="865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19" name="Google Shape;254;g12359e78eaa_1_102"/>
          <p:cNvSpPr/>
          <p:nvPr/>
        </p:nvSpPr>
        <p:spPr>
          <a:xfrm>
            <a:off x="15387665" y="7560650"/>
            <a:ext cx="1" cy="960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43" name="Google Shape;256;g12359e78eaa_1_102"/>
          <p:cNvSpPr/>
          <p:nvPr/>
        </p:nvSpPr>
        <p:spPr>
          <a:xfrm>
            <a:off x="6625568" y="8308405"/>
            <a:ext cx="431590" cy="494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4" name="Google Shape;257;g12359e78eaa_1_102"/>
          <p:cNvSpPr/>
          <p:nvPr/>
        </p:nvSpPr>
        <p:spPr>
          <a:xfrm>
            <a:off x="5695075" y="8318569"/>
            <a:ext cx="344009" cy="483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5" name="Google Shape;258;g12359e78eaa_1_102"/>
          <p:cNvSpPr/>
          <p:nvPr/>
        </p:nvSpPr>
        <p:spPr>
          <a:xfrm>
            <a:off x="7261637" y="9074265"/>
            <a:ext cx="950421" cy="48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6" name="Google Shape;259;g12359e78eaa_1_102"/>
          <p:cNvSpPr/>
          <p:nvPr/>
        </p:nvSpPr>
        <p:spPr>
          <a:xfrm>
            <a:off x="9568576" y="9053526"/>
            <a:ext cx="2027417" cy="4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24" name="Google Shape;260;g12359e78eaa_1_102"/>
          <p:cNvSpPr/>
          <p:nvPr/>
        </p:nvSpPr>
        <p:spPr>
          <a:xfrm flipV="1">
            <a:off x="15379819" y="5373525"/>
            <a:ext cx="1" cy="7482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25" name="Google Shape;261;g12359e78eaa_1_102"/>
          <p:cNvSpPr/>
          <p:nvPr/>
        </p:nvSpPr>
        <p:spPr>
          <a:xfrm>
            <a:off x="13647500" y="3279325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6" name="Google Shape;262;g12359e78eaa_1_102"/>
          <p:cNvSpPr txBox="1"/>
          <p:nvPr/>
        </p:nvSpPr>
        <p:spPr>
          <a:xfrm>
            <a:off x="13744999" y="3456775"/>
            <a:ext cx="1471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알러지정보</a:t>
            </a:r>
          </a:p>
        </p:txBody>
      </p:sp>
      <p:sp>
        <p:nvSpPr>
          <p:cNvPr id="1247" name="Google Shape;263;g12359e78eaa_1_102"/>
          <p:cNvSpPr/>
          <p:nvPr/>
        </p:nvSpPr>
        <p:spPr>
          <a:xfrm>
            <a:off x="14796569" y="4173981"/>
            <a:ext cx="333235" cy="456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8" name="Google Shape;264;g12359e78eaa_1_102"/>
          <p:cNvSpPr/>
          <p:nvPr/>
        </p:nvSpPr>
        <p:spPr>
          <a:xfrm>
            <a:off x="10908030" y="3783329"/>
            <a:ext cx="911861" cy="1247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011" y="21600"/>
                </a:lnTo>
                <a:lnTo>
                  <a:pt x="11011" y="0"/>
                </a:ln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9" name="Google Shape;265;g12359e78eaa_1_102"/>
          <p:cNvSpPr/>
          <p:nvPr/>
        </p:nvSpPr>
        <p:spPr>
          <a:xfrm>
            <a:off x="10083800" y="5143500"/>
            <a:ext cx="1422400" cy="185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50" name="Google Shape;266;g12359e78eaa_1_102"/>
          <p:cNvSpPr/>
          <p:nvPr/>
        </p:nvSpPr>
        <p:spPr>
          <a:xfrm>
            <a:off x="13358108" y="6883637"/>
            <a:ext cx="1289022" cy="6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1" name="Google Shape;267;g12359e78eaa_1_102"/>
          <p:cNvSpPr/>
          <p:nvPr/>
        </p:nvSpPr>
        <p:spPr>
          <a:xfrm flipH="1">
            <a:off x="13099298" y="5070873"/>
            <a:ext cx="1323301" cy="24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32" name="서비스 흐름도"/>
          <p:cNvSpPr txBox="1"/>
          <p:nvPr/>
        </p:nvSpPr>
        <p:spPr>
          <a:xfrm>
            <a:off x="6654546" y="851405"/>
            <a:ext cx="49789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서비스 흐름도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img.png" descr="im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618" y="2075517"/>
            <a:ext cx="4940745" cy="3087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3" name="MySQL-Logo.jpg" descr="MySQL-Logo.jpg"/>
          <p:cNvPicPr>
            <a:picLocks noChangeAspect="1"/>
          </p:cNvPicPr>
          <p:nvPr/>
        </p:nvPicPr>
        <p:blipFill>
          <a:blip r:embed="rId3">
            <a:extLst/>
          </a:blip>
          <a:srcRect l="20350" t="8152" r="24143" b="8946"/>
          <a:stretch>
            <a:fillRect/>
          </a:stretch>
        </p:blipFill>
        <p:spPr>
          <a:xfrm>
            <a:off x="5330235" y="5714885"/>
            <a:ext cx="1960032" cy="1829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99" fill="norm" stroke="1" extrusionOk="0">
                <a:moveTo>
                  <a:pt x="8837" y="0"/>
                </a:moveTo>
                <a:lnTo>
                  <a:pt x="8815" y="122"/>
                </a:lnTo>
                <a:cubicBezTo>
                  <a:pt x="8803" y="190"/>
                  <a:pt x="8813" y="260"/>
                  <a:pt x="8837" y="276"/>
                </a:cubicBezTo>
                <a:cubicBezTo>
                  <a:pt x="8942" y="347"/>
                  <a:pt x="8762" y="403"/>
                  <a:pt x="8361" y="426"/>
                </a:cubicBezTo>
                <a:cubicBezTo>
                  <a:pt x="7733" y="463"/>
                  <a:pt x="7530" y="461"/>
                  <a:pt x="7383" y="422"/>
                </a:cubicBezTo>
                <a:cubicBezTo>
                  <a:pt x="7255" y="387"/>
                  <a:pt x="7254" y="393"/>
                  <a:pt x="7283" y="558"/>
                </a:cubicBezTo>
                <a:cubicBezTo>
                  <a:pt x="7324" y="792"/>
                  <a:pt x="7246" y="841"/>
                  <a:pt x="6838" y="843"/>
                </a:cubicBezTo>
                <a:lnTo>
                  <a:pt x="6497" y="843"/>
                </a:lnTo>
                <a:lnTo>
                  <a:pt x="6488" y="1017"/>
                </a:lnTo>
                <a:cubicBezTo>
                  <a:pt x="6481" y="1231"/>
                  <a:pt x="6447" y="1297"/>
                  <a:pt x="6358" y="1260"/>
                </a:cubicBezTo>
                <a:cubicBezTo>
                  <a:pt x="6319" y="1244"/>
                  <a:pt x="6257" y="1253"/>
                  <a:pt x="6222" y="1284"/>
                </a:cubicBezTo>
                <a:cubicBezTo>
                  <a:pt x="6175" y="1326"/>
                  <a:pt x="6142" y="1329"/>
                  <a:pt x="6091" y="1284"/>
                </a:cubicBezTo>
                <a:cubicBezTo>
                  <a:pt x="6038" y="1237"/>
                  <a:pt x="6008" y="1238"/>
                  <a:pt x="5934" y="1293"/>
                </a:cubicBezTo>
                <a:cubicBezTo>
                  <a:pt x="5883" y="1332"/>
                  <a:pt x="5855" y="1377"/>
                  <a:pt x="5873" y="1396"/>
                </a:cubicBezTo>
                <a:cubicBezTo>
                  <a:pt x="5891" y="1415"/>
                  <a:pt x="5859" y="1446"/>
                  <a:pt x="5803" y="1462"/>
                </a:cubicBezTo>
                <a:cubicBezTo>
                  <a:pt x="5748" y="1477"/>
                  <a:pt x="5713" y="1506"/>
                  <a:pt x="5725" y="1527"/>
                </a:cubicBezTo>
                <a:cubicBezTo>
                  <a:pt x="5770" y="1606"/>
                  <a:pt x="5602" y="1686"/>
                  <a:pt x="5402" y="1682"/>
                </a:cubicBezTo>
                <a:cubicBezTo>
                  <a:pt x="5287" y="1680"/>
                  <a:pt x="5202" y="1698"/>
                  <a:pt x="5214" y="1719"/>
                </a:cubicBezTo>
                <a:cubicBezTo>
                  <a:pt x="5237" y="1759"/>
                  <a:pt x="5050" y="1955"/>
                  <a:pt x="5013" y="1930"/>
                </a:cubicBezTo>
                <a:cubicBezTo>
                  <a:pt x="5002" y="1923"/>
                  <a:pt x="4975" y="1960"/>
                  <a:pt x="4956" y="2015"/>
                </a:cubicBezTo>
                <a:cubicBezTo>
                  <a:pt x="4933" y="2082"/>
                  <a:pt x="4896" y="2102"/>
                  <a:pt x="4834" y="2085"/>
                </a:cubicBezTo>
                <a:cubicBezTo>
                  <a:pt x="4745" y="2060"/>
                  <a:pt x="4516" y="2244"/>
                  <a:pt x="4568" y="2300"/>
                </a:cubicBezTo>
                <a:cubicBezTo>
                  <a:pt x="4582" y="2315"/>
                  <a:pt x="4571" y="2372"/>
                  <a:pt x="4546" y="2422"/>
                </a:cubicBezTo>
                <a:cubicBezTo>
                  <a:pt x="4515" y="2485"/>
                  <a:pt x="4452" y="2516"/>
                  <a:pt x="4345" y="2516"/>
                </a:cubicBezTo>
                <a:cubicBezTo>
                  <a:pt x="4233" y="2516"/>
                  <a:pt x="4193" y="2535"/>
                  <a:pt x="4210" y="2582"/>
                </a:cubicBezTo>
                <a:cubicBezTo>
                  <a:pt x="4223" y="2618"/>
                  <a:pt x="4214" y="2706"/>
                  <a:pt x="4188" y="2778"/>
                </a:cubicBezTo>
                <a:cubicBezTo>
                  <a:pt x="4148" y="2891"/>
                  <a:pt x="4115" y="2910"/>
                  <a:pt x="3957" y="2910"/>
                </a:cubicBezTo>
                <a:cubicBezTo>
                  <a:pt x="3777" y="2909"/>
                  <a:pt x="3769" y="2913"/>
                  <a:pt x="3769" y="3078"/>
                </a:cubicBezTo>
                <a:cubicBezTo>
                  <a:pt x="3769" y="3236"/>
                  <a:pt x="3720" y="3315"/>
                  <a:pt x="3608" y="3336"/>
                </a:cubicBezTo>
                <a:cubicBezTo>
                  <a:pt x="3451" y="3365"/>
                  <a:pt x="3424" y="3395"/>
                  <a:pt x="3403" y="3551"/>
                </a:cubicBezTo>
                <a:cubicBezTo>
                  <a:pt x="3382" y="3710"/>
                  <a:pt x="3367" y="3725"/>
                  <a:pt x="3198" y="3748"/>
                </a:cubicBezTo>
                <a:cubicBezTo>
                  <a:pt x="3043" y="3769"/>
                  <a:pt x="3009" y="3795"/>
                  <a:pt x="2997" y="3898"/>
                </a:cubicBezTo>
                <a:cubicBezTo>
                  <a:pt x="2989" y="3966"/>
                  <a:pt x="2952" y="4094"/>
                  <a:pt x="2914" y="4184"/>
                </a:cubicBezTo>
                <a:cubicBezTo>
                  <a:pt x="2857" y="4316"/>
                  <a:pt x="2831" y="4334"/>
                  <a:pt x="2779" y="4287"/>
                </a:cubicBezTo>
                <a:cubicBezTo>
                  <a:pt x="2743" y="4255"/>
                  <a:pt x="2726" y="4205"/>
                  <a:pt x="2744" y="4175"/>
                </a:cubicBezTo>
                <a:cubicBezTo>
                  <a:pt x="2761" y="4144"/>
                  <a:pt x="2743" y="4147"/>
                  <a:pt x="2700" y="4184"/>
                </a:cubicBezTo>
                <a:cubicBezTo>
                  <a:pt x="2645" y="4232"/>
                  <a:pt x="2621" y="4328"/>
                  <a:pt x="2621" y="4517"/>
                </a:cubicBezTo>
                <a:cubicBezTo>
                  <a:pt x="2621" y="4727"/>
                  <a:pt x="2601" y="4789"/>
                  <a:pt x="2530" y="4830"/>
                </a:cubicBezTo>
                <a:cubicBezTo>
                  <a:pt x="2481" y="4859"/>
                  <a:pt x="2412" y="4943"/>
                  <a:pt x="2377" y="5018"/>
                </a:cubicBezTo>
                <a:cubicBezTo>
                  <a:pt x="2342" y="5092"/>
                  <a:pt x="2292" y="5151"/>
                  <a:pt x="2264" y="5144"/>
                </a:cubicBezTo>
                <a:cubicBezTo>
                  <a:pt x="2234" y="5138"/>
                  <a:pt x="2215" y="5189"/>
                  <a:pt x="2220" y="5266"/>
                </a:cubicBezTo>
                <a:cubicBezTo>
                  <a:pt x="2228" y="5391"/>
                  <a:pt x="2218" y="5402"/>
                  <a:pt x="2037" y="5416"/>
                </a:cubicBezTo>
                <a:cubicBezTo>
                  <a:pt x="1843" y="5431"/>
                  <a:pt x="1840" y="5432"/>
                  <a:pt x="1840" y="5622"/>
                </a:cubicBezTo>
                <a:cubicBezTo>
                  <a:pt x="1840" y="5728"/>
                  <a:pt x="1861" y="5829"/>
                  <a:pt x="1888" y="5847"/>
                </a:cubicBezTo>
                <a:cubicBezTo>
                  <a:pt x="1924" y="5871"/>
                  <a:pt x="1924" y="5898"/>
                  <a:pt x="1888" y="5936"/>
                </a:cubicBezTo>
                <a:cubicBezTo>
                  <a:pt x="1861" y="5966"/>
                  <a:pt x="1840" y="6037"/>
                  <a:pt x="1840" y="6095"/>
                </a:cubicBezTo>
                <a:cubicBezTo>
                  <a:pt x="1840" y="6164"/>
                  <a:pt x="1778" y="6251"/>
                  <a:pt x="1666" y="6334"/>
                </a:cubicBezTo>
                <a:cubicBezTo>
                  <a:pt x="1474" y="6477"/>
                  <a:pt x="1468" y="6499"/>
                  <a:pt x="1456" y="7201"/>
                </a:cubicBezTo>
                <a:lnTo>
                  <a:pt x="1447" y="7520"/>
                </a:lnTo>
                <a:lnTo>
                  <a:pt x="1255" y="7506"/>
                </a:lnTo>
                <a:cubicBezTo>
                  <a:pt x="1060" y="7491"/>
                  <a:pt x="1059" y="7490"/>
                  <a:pt x="1059" y="7660"/>
                </a:cubicBezTo>
                <a:cubicBezTo>
                  <a:pt x="1059" y="7754"/>
                  <a:pt x="1087" y="7893"/>
                  <a:pt x="1124" y="7970"/>
                </a:cubicBezTo>
                <a:cubicBezTo>
                  <a:pt x="1180" y="8085"/>
                  <a:pt x="1183" y="8122"/>
                  <a:pt x="1133" y="8185"/>
                </a:cubicBezTo>
                <a:cubicBezTo>
                  <a:pt x="1092" y="8237"/>
                  <a:pt x="1069" y="8449"/>
                  <a:pt x="1063" y="8855"/>
                </a:cubicBezTo>
                <a:cubicBezTo>
                  <a:pt x="1059" y="9180"/>
                  <a:pt x="1036" y="9466"/>
                  <a:pt x="1011" y="9492"/>
                </a:cubicBezTo>
                <a:cubicBezTo>
                  <a:pt x="968" y="9538"/>
                  <a:pt x="875" y="9569"/>
                  <a:pt x="749" y="9581"/>
                </a:cubicBezTo>
                <a:cubicBezTo>
                  <a:pt x="680" y="9588"/>
                  <a:pt x="669" y="9897"/>
                  <a:pt x="736" y="9942"/>
                </a:cubicBezTo>
                <a:cubicBezTo>
                  <a:pt x="761" y="9959"/>
                  <a:pt x="784" y="10057"/>
                  <a:pt x="784" y="10162"/>
                </a:cubicBezTo>
                <a:cubicBezTo>
                  <a:pt x="784" y="10268"/>
                  <a:pt x="761" y="10370"/>
                  <a:pt x="736" y="10387"/>
                </a:cubicBezTo>
                <a:cubicBezTo>
                  <a:pt x="671" y="10430"/>
                  <a:pt x="675" y="11989"/>
                  <a:pt x="740" y="11989"/>
                </a:cubicBezTo>
                <a:cubicBezTo>
                  <a:pt x="768" y="11989"/>
                  <a:pt x="852" y="12057"/>
                  <a:pt x="928" y="12139"/>
                </a:cubicBezTo>
                <a:cubicBezTo>
                  <a:pt x="1064" y="12285"/>
                  <a:pt x="1069" y="12296"/>
                  <a:pt x="1072" y="12791"/>
                </a:cubicBezTo>
                <a:cubicBezTo>
                  <a:pt x="1073" y="13068"/>
                  <a:pt x="1084" y="13317"/>
                  <a:pt x="1098" y="13343"/>
                </a:cubicBezTo>
                <a:cubicBezTo>
                  <a:pt x="1139" y="13421"/>
                  <a:pt x="1140" y="13590"/>
                  <a:pt x="1103" y="13643"/>
                </a:cubicBezTo>
                <a:cubicBezTo>
                  <a:pt x="1083" y="13670"/>
                  <a:pt x="1073" y="13778"/>
                  <a:pt x="1076" y="13887"/>
                </a:cubicBezTo>
                <a:cubicBezTo>
                  <a:pt x="1082" y="14064"/>
                  <a:pt x="1094" y="14084"/>
                  <a:pt x="1203" y="14088"/>
                </a:cubicBezTo>
                <a:cubicBezTo>
                  <a:pt x="1411" y="14097"/>
                  <a:pt x="1485" y="14150"/>
                  <a:pt x="1460" y="14271"/>
                </a:cubicBezTo>
                <a:cubicBezTo>
                  <a:pt x="1448" y="14332"/>
                  <a:pt x="1452" y="14437"/>
                  <a:pt x="1469" y="14505"/>
                </a:cubicBezTo>
                <a:cubicBezTo>
                  <a:pt x="1487" y="14573"/>
                  <a:pt x="1484" y="14703"/>
                  <a:pt x="1460" y="14796"/>
                </a:cubicBezTo>
                <a:cubicBezTo>
                  <a:pt x="1433" y="14908"/>
                  <a:pt x="1435" y="15006"/>
                  <a:pt x="1469" y="15086"/>
                </a:cubicBezTo>
                <a:cubicBezTo>
                  <a:pt x="1507" y="15176"/>
                  <a:pt x="1509" y="15223"/>
                  <a:pt x="1469" y="15274"/>
                </a:cubicBezTo>
                <a:cubicBezTo>
                  <a:pt x="1426" y="15329"/>
                  <a:pt x="1438" y="15344"/>
                  <a:pt x="1535" y="15344"/>
                </a:cubicBezTo>
                <a:cubicBezTo>
                  <a:pt x="1607" y="15344"/>
                  <a:pt x="1674" y="15307"/>
                  <a:pt x="1705" y="15246"/>
                </a:cubicBezTo>
                <a:cubicBezTo>
                  <a:pt x="1765" y="15125"/>
                  <a:pt x="1841" y="15161"/>
                  <a:pt x="1840" y="15311"/>
                </a:cubicBezTo>
                <a:cubicBezTo>
                  <a:pt x="1840" y="15371"/>
                  <a:pt x="1837" y="15590"/>
                  <a:pt x="1836" y="15798"/>
                </a:cubicBezTo>
                <a:lnTo>
                  <a:pt x="1836" y="16178"/>
                </a:lnTo>
                <a:lnTo>
                  <a:pt x="2032" y="16192"/>
                </a:lnTo>
                <a:cubicBezTo>
                  <a:pt x="2225" y="16207"/>
                  <a:pt x="2229" y="16211"/>
                  <a:pt x="2229" y="16379"/>
                </a:cubicBezTo>
                <a:cubicBezTo>
                  <a:pt x="2229" y="16566"/>
                  <a:pt x="2365" y="16698"/>
                  <a:pt x="2469" y="16614"/>
                </a:cubicBezTo>
                <a:cubicBezTo>
                  <a:pt x="2556" y="16542"/>
                  <a:pt x="2632" y="16758"/>
                  <a:pt x="2639" y="17092"/>
                </a:cubicBezTo>
                <a:lnTo>
                  <a:pt x="2643" y="17391"/>
                </a:lnTo>
                <a:lnTo>
                  <a:pt x="2805" y="17415"/>
                </a:lnTo>
                <a:cubicBezTo>
                  <a:pt x="2953" y="17438"/>
                  <a:pt x="2966" y="17456"/>
                  <a:pt x="2979" y="17626"/>
                </a:cubicBezTo>
                <a:cubicBezTo>
                  <a:pt x="2991" y="17775"/>
                  <a:pt x="3015" y="17817"/>
                  <a:pt x="3106" y="17841"/>
                </a:cubicBezTo>
                <a:cubicBezTo>
                  <a:pt x="3168" y="17858"/>
                  <a:pt x="3247" y="17848"/>
                  <a:pt x="3280" y="17818"/>
                </a:cubicBezTo>
                <a:cubicBezTo>
                  <a:pt x="3369" y="17739"/>
                  <a:pt x="3403" y="17797"/>
                  <a:pt x="3403" y="18043"/>
                </a:cubicBezTo>
                <a:cubicBezTo>
                  <a:pt x="3403" y="18258"/>
                  <a:pt x="3402" y="18263"/>
                  <a:pt x="3551" y="18249"/>
                </a:cubicBezTo>
                <a:cubicBezTo>
                  <a:pt x="3767" y="18229"/>
                  <a:pt x="3810" y="18276"/>
                  <a:pt x="3782" y="18497"/>
                </a:cubicBezTo>
                <a:lnTo>
                  <a:pt x="3761" y="18689"/>
                </a:lnTo>
                <a:lnTo>
                  <a:pt x="3961" y="18685"/>
                </a:lnTo>
                <a:lnTo>
                  <a:pt x="4162" y="18680"/>
                </a:lnTo>
                <a:lnTo>
                  <a:pt x="4162" y="18877"/>
                </a:lnTo>
                <a:cubicBezTo>
                  <a:pt x="4162" y="19066"/>
                  <a:pt x="4166" y="19068"/>
                  <a:pt x="4345" y="19092"/>
                </a:cubicBezTo>
                <a:cubicBezTo>
                  <a:pt x="4521" y="19116"/>
                  <a:pt x="4529" y="19128"/>
                  <a:pt x="4551" y="19322"/>
                </a:cubicBezTo>
                <a:cubicBezTo>
                  <a:pt x="4573" y="19520"/>
                  <a:pt x="4579" y="19523"/>
                  <a:pt x="4760" y="19523"/>
                </a:cubicBezTo>
                <a:cubicBezTo>
                  <a:pt x="4931" y="19523"/>
                  <a:pt x="4943" y="19530"/>
                  <a:pt x="4948" y="19664"/>
                </a:cubicBezTo>
                <a:cubicBezTo>
                  <a:pt x="4951" y="19743"/>
                  <a:pt x="4957" y="19836"/>
                  <a:pt x="4961" y="19870"/>
                </a:cubicBezTo>
                <a:cubicBezTo>
                  <a:pt x="4965" y="19914"/>
                  <a:pt x="5077" y="19931"/>
                  <a:pt x="5354" y="19931"/>
                </a:cubicBezTo>
                <a:cubicBezTo>
                  <a:pt x="5712" y="19931"/>
                  <a:pt x="5861" y="19981"/>
                  <a:pt x="5746" y="20057"/>
                </a:cubicBezTo>
                <a:cubicBezTo>
                  <a:pt x="5665" y="20111"/>
                  <a:pt x="5693" y="20328"/>
                  <a:pt x="5781" y="20334"/>
                </a:cubicBezTo>
                <a:cubicBezTo>
                  <a:pt x="5826" y="20336"/>
                  <a:pt x="5977" y="20342"/>
                  <a:pt x="6117" y="20348"/>
                </a:cubicBezTo>
                <a:cubicBezTo>
                  <a:pt x="6401" y="20360"/>
                  <a:pt x="6501" y="20406"/>
                  <a:pt x="6467" y="20502"/>
                </a:cubicBezTo>
                <a:cubicBezTo>
                  <a:pt x="6454" y="20538"/>
                  <a:pt x="6458" y="20578"/>
                  <a:pt x="6475" y="20596"/>
                </a:cubicBezTo>
                <a:cubicBezTo>
                  <a:pt x="6493" y="20615"/>
                  <a:pt x="6506" y="20658"/>
                  <a:pt x="6506" y="20690"/>
                </a:cubicBezTo>
                <a:cubicBezTo>
                  <a:pt x="6506" y="20728"/>
                  <a:pt x="6626" y="20748"/>
                  <a:pt x="6868" y="20755"/>
                </a:cubicBezTo>
                <a:cubicBezTo>
                  <a:pt x="7287" y="20768"/>
                  <a:pt x="7375" y="20794"/>
                  <a:pt x="7322" y="20882"/>
                </a:cubicBezTo>
                <a:cubicBezTo>
                  <a:pt x="7302" y="20916"/>
                  <a:pt x="7284" y="20994"/>
                  <a:pt x="7283" y="21055"/>
                </a:cubicBezTo>
                <a:cubicBezTo>
                  <a:pt x="7280" y="21163"/>
                  <a:pt x="7298" y="21168"/>
                  <a:pt x="7745" y="21172"/>
                </a:cubicBezTo>
                <a:cubicBezTo>
                  <a:pt x="8540" y="21180"/>
                  <a:pt x="8483" y="21164"/>
                  <a:pt x="8466" y="21383"/>
                </a:cubicBezTo>
                <a:cubicBezTo>
                  <a:pt x="8456" y="21503"/>
                  <a:pt x="8467" y="21562"/>
                  <a:pt x="8496" y="21542"/>
                </a:cubicBezTo>
                <a:cubicBezTo>
                  <a:pt x="8522" y="21525"/>
                  <a:pt x="8559" y="21533"/>
                  <a:pt x="8575" y="21561"/>
                </a:cubicBezTo>
                <a:cubicBezTo>
                  <a:pt x="8590" y="21588"/>
                  <a:pt x="8663" y="21600"/>
                  <a:pt x="8736" y="21599"/>
                </a:cubicBezTo>
                <a:cubicBezTo>
                  <a:pt x="8810" y="21597"/>
                  <a:pt x="8882" y="21584"/>
                  <a:pt x="8898" y="21557"/>
                </a:cubicBezTo>
                <a:cubicBezTo>
                  <a:pt x="8908" y="21538"/>
                  <a:pt x="8996" y="21543"/>
                  <a:pt x="9090" y="21566"/>
                </a:cubicBezTo>
                <a:cubicBezTo>
                  <a:pt x="9184" y="21589"/>
                  <a:pt x="9496" y="21591"/>
                  <a:pt x="9788" y="21575"/>
                </a:cubicBezTo>
                <a:cubicBezTo>
                  <a:pt x="10586" y="21533"/>
                  <a:pt x="11326" y="21523"/>
                  <a:pt x="11372" y="21552"/>
                </a:cubicBezTo>
                <a:cubicBezTo>
                  <a:pt x="11395" y="21566"/>
                  <a:pt x="11865" y="21580"/>
                  <a:pt x="12416" y="21585"/>
                </a:cubicBezTo>
                <a:lnTo>
                  <a:pt x="13415" y="21594"/>
                </a:lnTo>
                <a:lnTo>
                  <a:pt x="13433" y="21393"/>
                </a:lnTo>
                <a:lnTo>
                  <a:pt x="13446" y="21191"/>
                </a:lnTo>
                <a:lnTo>
                  <a:pt x="13856" y="21177"/>
                </a:lnTo>
                <a:cubicBezTo>
                  <a:pt x="14147" y="21166"/>
                  <a:pt x="14294" y="21137"/>
                  <a:pt x="14349" y="21083"/>
                </a:cubicBezTo>
                <a:cubicBezTo>
                  <a:pt x="14428" y="21006"/>
                  <a:pt x="14546" y="21037"/>
                  <a:pt x="14497" y="21121"/>
                </a:cubicBezTo>
                <a:cubicBezTo>
                  <a:pt x="14483" y="21146"/>
                  <a:pt x="14493" y="21168"/>
                  <a:pt x="14519" y="21168"/>
                </a:cubicBezTo>
                <a:cubicBezTo>
                  <a:pt x="14573" y="21168"/>
                  <a:pt x="14579" y="21157"/>
                  <a:pt x="14589" y="20962"/>
                </a:cubicBezTo>
                <a:cubicBezTo>
                  <a:pt x="14593" y="20888"/>
                  <a:pt x="14611" y="20812"/>
                  <a:pt x="14628" y="20793"/>
                </a:cubicBezTo>
                <a:cubicBezTo>
                  <a:pt x="14646" y="20774"/>
                  <a:pt x="14814" y="20756"/>
                  <a:pt x="15004" y="20755"/>
                </a:cubicBezTo>
                <a:lnTo>
                  <a:pt x="15353" y="20755"/>
                </a:lnTo>
                <a:lnTo>
                  <a:pt x="15353" y="20591"/>
                </a:lnTo>
                <a:cubicBezTo>
                  <a:pt x="15353" y="20413"/>
                  <a:pt x="15407" y="20353"/>
                  <a:pt x="15580" y="20348"/>
                </a:cubicBezTo>
                <a:cubicBezTo>
                  <a:pt x="15643" y="20346"/>
                  <a:pt x="15793" y="20343"/>
                  <a:pt x="15912" y="20338"/>
                </a:cubicBezTo>
                <a:lnTo>
                  <a:pt x="16130" y="20329"/>
                </a:lnTo>
                <a:lnTo>
                  <a:pt x="16143" y="20123"/>
                </a:lnTo>
                <a:lnTo>
                  <a:pt x="16156" y="19917"/>
                </a:lnTo>
                <a:lnTo>
                  <a:pt x="16536" y="19921"/>
                </a:lnTo>
                <a:lnTo>
                  <a:pt x="16915" y="19926"/>
                </a:lnTo>
                <a:lnTo>
                  <a:pt x="16915" y="19715"/>
                </a:lnTo>
                <a:cubicBezTo>
                  <a:pt x="16915" y="19488"/>
                  <a:pt x="16942" y="19425"/>
                  <a:pt x="17020" y="19476"/>
                </a:cubicBezTo>
                <a:cubicBezTo>
                  <a:pt x="17047" y="19494"/>
                  <a:pt x="17126" y="19515"/>
                  <a:pt x="17195" y="19523"/>
                </a:cubicBezTo>
                <a:cubicBezTo>
                  <a:pt x="17300" y="19536"/>
                  <a:pt x="17318" y="19521"/>
                  <a:pt x="17308" y="19425"/>
                </a:cubicBezTo>
                <a:cubicBezTo>
                  <a:pt x="17285" y="19202"/>
                  <a:pt x="17360" y="19092"/>
                  <a:pt x="17535" y="19092"/>
                </a:cubicBezTo>
                <a:cubicBezTo>
                  <a:pt x="17690" y="19092"/>
                  <a:pt x="17697" y="19085"/>
                  <a:pt x="17697" y="18923"/>
                </a:cubicBezTo>
                <a:cubicBezTo>
                  <a:pt x="17697" y="18724"/>
                  <a:pt x="17754" y="18675"/>
                  <a:pt x="17963" y="18694"/>
                </a:cubicBezTo>
                <a:cubicBezTo>
                  <a:pt x="18112" y="18708"/>
                  <a:pt x="18115" y="18704"/>
                  <a:pt x="18103" y="18544"/>
                </a:cubicBezTo>
                <a:cubicBezTo>
                  <a:pt x="18085" y="18320"/>
                  <a:pt x="18133" y="18253"/>
                  <a:pt x="18316" y="18253"/>
                </a:cubicBezTo>
                <a:cubicBezTo>
                  <a:pt x="18467" y="18253"/>
                  <a:pt x="18473" y="18250"/>
                  <a:pt x="18487" y="18047"/>
                </a:cubicBezTo>
                <a:cubicBezTo>
                  <a:pt x="18495" y="17929"/>
                  <a:pt x="18522" y="17837"/>
                  <a:pt x="18552" y="17837"/>
                </a:cubicBezTo>
                <a:cubicBezTo>
                  <a:pt x="18582" y="17837"/>
                  <a:pt x="18621" y="17819"/>
                  <a:pt x="18639" y="17799"/>
                </a:cubicBezTo>
                <a:cubicBezTo>
                  <a:pt x="18658" y="17779"/>
                  <a:pt x="18702" y="17788"/>
                  <a:pt x="18735" y="17818"/>
                </a:cubicBezTo>
                <a:cubicBezTo>
                  <a:pt x="18805" y="17880"/>
                  <a:pt x="18831" y="17828"/>
                  <a:pt x="18853" y="17588"/>
                </a:cubicBezTo>
                <a:cubicBezTo>
                  <a:pt x="18866" y="17454"/>
                  <a:pt x="18887" y="17437"/>
                  <a:pt x="19063" y="17415"/>
                </a:cubicBezTo>
                <a:cubicBezTo>
                  <a:pt x="19219" y="17395"/>
                  <a:pt x="19245" y="17379"/>
                  <a:pt x="19211" y="17321"/>
                </a:cubicBezTo>
                <a:cubicBezTo>
                  <a:pt x="19187" y="17279"/>
                  <a:pt x="19188" y="17225"/>
                  <a:pt x="19211" y="17195"/>
                </a:cubicBezTo>
                <a:cubicBezTo>
                  <a:pt x="19233" y="17166"/>
                  <a:pt x="19260" y="17030"/>
                  <a:pt x="19268" y="16895"/>
                </a:cubicBezTo>
                <a:cubicBezTo>
                  <a:pt x="19280" y="16697"/>
                  <a:pt x="19293" y="16654"/>
                  <a:pt x="19355" y="16665"/>
                </a:cubicBezTo>
                <a:cubicBezTo>
                  <a:pt x="19398" y="16673"/>
                  <a:pt x="19449" y="16659"/>
                  <a:pt x="19464" y="16632"/>
                </a:cubicBezTo>
                <a:cubicBezTo>
                  <a:pt x="19480" y="16606"/>
                  <a:pt x="19520" y="16594"/>
                  <a:pt x="19556" y="16609"/>
                </a:cubicBezTo>
                <a:cubicBezTo>
                  <a:pt x="19604" y="16629"/>
                  <a:pt x="19624" y="16581"/>
                  <a:pt x="19635" y="16422"/>
                </a:cubicBezTo>
                <a:cubicBezTo>
                  <a:pt x="19648" y="16217"/>
                  <a:pt x="19656" y="16208"/>
                  <a:pt x="19809" y="16192"/>
                </a:cubicBezTo>
                <a:cubicBezTo>
                  <a:pt x="20014" y="16171"/>
                  <a:pt x="20040" y="16120"/>
                  <a:pt x="20019" y="15789"/>
                </a:cubicBezTo>
                <a:cubicBezTo>
                  <a:pt x="19996" y="15439"/>
                  <a:pt x="20043" y="15344"/>
                  <a:pt x="20246" y="15344"/>
                </a:cubicBezTo>
                <a:cubicBezTo>
                  <a:pt x="20396" y="15344"/>
                  <a:pt x="20407" y="15336"/>
                  <a:pt x="20407" y="15175"/>
                </a:cubicBezTo>
                <a:cubicBezTo>
                  <a:pt x="20407" y="15082"/>
                  <a:pt x="20386" y="14991"/>
                  <a:pt x="20359" y="14974"/>
                </a:cubicBezTo>
                <a:cubicBezTo>
                  <a:pt x="20326" y="14952"/>
                  <a:pt x="20328" y="14921"/>
                  <a:pt x="20363" y="14875"/>
                </a:cubicBezTo>
                <a:cubicBezTo>
                  <a:pt x="20393" y="14837"/>
                  <a:pt x="20409" y="14666"/>
                  <a:pt x="20403" y="14473"/>
                </a:cubicBezTo>
                <a:lnTo>
                  <a:pt x="20390" y="14135"/>
                </a:lnTo>
                <a:lnTo>
                  <a:pt x="20560" y="14107"/>
                </a:lnTo>
                <a:cubicBezTo>
                  <a:pt x="20653" y="14091"/>
                  <a:pt x="20741" y="14063"/>
                  <a:pt x="20756" y="14046"/>
                </a:cubicBezTo>
                <a:cubicBezTo>
                  <a:pt x="20805" y="13993"/>
                  <a:pt x="20814" y="12856"/>
                  <a:pt x="20765" y="12791"/>
                </a:cubicBezTo>
                <a:cubicBezTo>
                  <a:pt x="20734" y="12750"/>
                  <a:pt x="20730" y="12710"/>
                  <a:pt x="20761" y="12669"/>
                </a:cubicBezTo>
                <a:cubicBezTo>
                  <a:pt x="20786" y="12635"/>
                  <a:pt x="20810" y="12439"/>
                  <a:pt x="20813" y="12238"/>
                </a:cubicBezTo>
                <a:cubicBezTo>
                  <a:pt x="20818" y="11848"/>
                  <a:pt x="20871" y="11713"/>
                  <a:pt x="20953" y="11877"/>
                </a:cubicBezTo>
                <a:cubicBezTo>
                  <a:pt x="20979" y="11931"/>
                  <a:pt x="20986" y="11991"/>
                  <a:pt x="20970" y="12008"/>
                </a:cubicBezTo>
                <a:cubicBezTo>
                  <a:pt x="20954" y="12025"/>
                  <a:pt x="20994" y="12036"/>
                  <a:pt x="21057" y="12036"/>
                </a:cubicBezTo>
                <a:lnTo>
                  <a:pt x="21175" y="12036"/>
                </a:lnTo>
                <a:lnTo>
                  <a:pt x="21171" y="10818"/>
                </a:lnTo>
                <a:lnTo>
                  <a:pt x="21167" y="9595"/>
                </a:lnTo>
                <a:lnTo>
                  <a:pt x="21014" y="9581"/>
                </a:lnTo>
                <a:cubicBezTo>
                  <a:pt x="20900" y="9569"/>
                  <a:pt x="20852" y="9533"/>
                  <a:pt x="20817" y="9436"/>
                </a:cubicBezTo>
                <a:cubicBezTo>
                  <a:pt x="20792" y="9365"/>
                  <a:pt x="20783" y="9276"/>
                  <a:pt x="20796" y="9239"/>
                </a:cubicBezTo>
                <a:cubicBezTo>
                  <a:pt x="20809" y="9203"/>
                  <a:pt x="20793" y="9119"/>
                  <a:pt x="20765" y="9052"/>
                </a:cubicBezTo>
                <a:cubicBezTo>
                  <a:pt x="20728" y="8965"/>
                  <a:pt x="20730" y="8915"/>
                  <a:pt x="20765" y="8869"/>
                </a:cubicBezTo>
                <a:cubicBezTo>
                  <a:pt x="20796" y="8829"/>
                  <a:pt x="20809" y="8556"/>
                  <a:pt x="20804" y="8152"/>
                </a:cubicBezTo>
                <a:lnTo>
                  <a:pt x="20796" y="7501"/>
                </a:lnTo>
                <a:lnTo>
                  <a:pt x="20612" y="7487"/>
                </a:lnTo>
                <a:lnTo>
                  <a:pt x="20429" y="7473"/>
                </a:lnTo>
                <a:lnTo>
                  <a:pt x="20416" y="7065"/>
                </a:lnTo>
                <a:cubicBezTo>
                  <a:pt x="20405" y="6736"/>
                  <a:pt x="20391" y="6658"/>
                  <a:pt x="20333" y="6658"/>
                </a:cubicBezTo>
                <a:cubicBezTo>
                  <a:pt x="20294" y="6658"/>
                  <a:pt x="20250" y="6617"/>
                  <a:pt x="20237" y="6564"/>
                </a:cubicBezTo>
                <a:cubicBezTo>
                  <a:pt x="20224" y="6511"/>
                  <a:pt x="20169" y="6460"/>
                  <a:pt x="20115" y="6452"/>
                </a:cubicBezTo>
                <a:cubicBezTo>
                  <a:pt x="20054" y="6442"/>
                  <a:pt x="20021" y="6407"/>
                  <a:pt x="20032" y="6362"/>
                </a:cubicBezTo>
                <a:cubicBezTo>
                  <a:pt x="20041" y="6322"/>
                  <a:pt x="20048" y="6253"/>
                  <a:pt x="20045" y="6213"/>
                </a:cubicBezTo>
                <a:cubicBezTo>
                  <a:pt x="20041" y="6172"/>
                  <a:pt x="20040" y="6069"/>
                  <a:pt x="20040" y="5983"/>
                </a:cubicBezTo>
                <a:cubicBezTo>
                  <a:pt x="20041" y="5897"/>
                  <a:pt x="20019" y="5813"/>
                  <a:pt x="19992" y="5796"/>
                </a:cubicBezTo>
                <a:cubicBezTo>
                  <a:pt x="19966" y="5778"/>
                  <a:pt x="19960" y="5739"/>
                  <a:pt x="19979" y="5707"/>
                </a:cubicBezTo>
                <a:cubicBezTo>
                  <a:pt x="19999" y="5675"/>
                  <a:pt x="20014" y="5602"/>
                  <a:pt x="20014" y="5547"/>
                </a:cubicBezTo>
                <a:cubicBezTo>
                  <a:pt x="20014" y="5469"/>
                  <a:pt x="19977" y="5445"/>
                  <a:pt x="19831" y="5425"/>
                </a:cubicBezTo>
                <a:cubicBezTo>
                  <a:pt x="19655" y="5402"/>
                  <a:pt x="19648" y="5393"/>
                  <a:pt x="19626" y="5201"/>
                </a:cubicBezTo>
                <a:cubicBezTo>
                  <a:pt x="19604" y="5008"/>
                  <a:pt x="19596" y="4999"/>
                  <a:pt x="19443" y="4999"/>
                </a:cubicBezTo>
                <a:lnTo>
                  <a:pt x="19281" y="4999"/>
                </a:lnTo>
                <a:lnTo>
                  <a:pt x="19246" y="4709"/>
                </a:lnTo>
                <a:cubicBezTo>
                  <a:pt x="19228" y="4548"/>
                  <a:pt x="19208" y="4352"/>
                  <a:pt x="19202" y="4278"/>
                </a:cubicBezTo>
                <a:cubicBezTo>
                  <a:pt x="19192" y="4125"/>
                  <a:pt x="19120" y="4092"/>
                  <a:pt x="19120" y="4240"/>
                </a:cubicBezTo>
                <a:cubicBezTo>
                  <a:pt x="19120" y="4371"/>
                  <a:pt x="19036" y="4416"/>
                  <a:pt x="18997" y="4306"/>
                </a:cubicBezTo>
                <a:cubicBezTo>
                  <a:pt x="18980" y="4256"/>
                  <a:pt x="18937" y="4192"/>
                  <a:pt x="18906" y="4165"/>
                </a:cubicBezTo>
                <a:cubicBezTo>
                  <a:pt x="18874" y="4138"/>
                  <a:pt x="18844" y="4040"/>
                  <a:pt x="18836" y="3945"/>
                </a:cubicBezTo>
                <a:cubicBezTo>
                  <a:pt x="18823" y="3789"/>
                  <a:pt x="18806" y="3770"/>
                  <a:pt x="18661" y="3748"/>
                </a:cubicBezTo>
                <a:cubicBezTo>
                  <a:pt x="18513" y="3725"/>
                  <a:pt x="18499" y="3705"/>
                  <a:pt x="18478" y="3523"/>
                </a:cubicBezTo>
                <a:lnTo>
                  <a:pt x="18452" y="3326"/>
                </a:lnTo>
                <a:lnTo>
                  <a:pt x="18234" y="3322"/>
                </a:lnTo>
                <a:cubicBezTo>
                  <a:pt x="17969" y="3316"/>
                  <a:pt x="17929" y="3286"/>
                  <a:pt x="18037" y="3158"/>
                </a:cubicBezTo>
                <a:cubicBezTo>
                  <a:pt x="18144" y="3031"/>
                  <a:pt x="18070" y="2922"/>
                  <a:pt x="17863" y="2900"/>
                </a:cubicBezTo>
                <a:cubicBezTo>
                  <a:pt x="17730" y="2886"/>
                  <a:pt x="17718" y="2867"/>
                  <a:pt x="17705" y="2699"/>
                </a:cubicBezTo>
                <a:cubicBezTo>
                  <a:pt x="17692" y="2521"/>
                  <a:pt x="17683" y="2516"/>
                  <a:pt x="17518" y="2516"/>
                </a:cubicBezTo>
                <a:cubicBezTo>
                  <a:pt x="17307" y="2516"/>
                  <a:pt x="17222" y="2439"/>
                  <a:pt x="17286" y="2310"/>
                </a:cubicBezTo>
                <a:cubicBezTo>
                  <a:pt x="17338" y="2207"/>
                  <a:pt x="17304" y="2113"/>
                  <a:pt x="17221" y="2127"/>
                </a:cubicBezTo>
                <a:cubicBezTo>
                  <a:pt x="17191" y="2132"/>
                  <a:pt x="17131" y="2120"/>
                  <a:pt x="17086" y="2099"/>
                </a:cubicBezTo>
                <a:cubicBezTo>
                  <a:pt x="17032" y="2074"/>
                  <a:pt x="16974" y="2089"/>
                  <a:pt x="16915" y="2146"/>
                </a:cubicBezTo>
                <a:cubicBezTo>
                  <a:pt x="16834" y="2225"/>
                  <a:pt x="16819" y="2224"/>
                  <a:pt x="16793" y="2151"/>
                </a:cubicBezTo>
                <a:cubicBezTo>
                  <a:pt x="16777" y="2106"/>
                  <a:pt x="16748" y="2081"/>
                  <a:pt x="16728" y="2094"/>
                </a:cubicBezTo>
                <a:cubicBezTo>
                  <a:pt x="16678" y="2127"/>
                  <a:pt x="16493" y="1849"/>
                  <a:pt x="16510" y="1766"/>
                </a:cubicBezTo>
                <a:cubicBezTo>
                  <a:pt x="16518" y="1725"/>
                  <a:pt x="16457" y="1694"/>
                  <a:pt x="16339" y="1677"/>
                </a:cubicBezTo>
                <a:cubicBezTo>
                  <a:pt x="16164" y="1653"/>
                  <a:pt x="16157" y="1642"/>
                  <a:pt x="16143" y="1462"/>
                </a:cubicBezTo>
                <a:cubicBezTo>
                  <a:pt x="16132" y="1324"/>
                  <a:pt x="16111" y="1278"/>
                  <a:pt x="16064" y="1298"/>
                </a:cubicBezTo>
                <a:cubicBezTo>
                  <a:pt x="16029" y="1312"/>
                  <a:pt x="15983" y="1305"/>
                  <a:pt x="15968" y="1279"/>
                </a:cubicBezTo>
                <a:cubicBezTo>
                  <a:pt x="15953" y="1253"/>
                  <a:pt x="15805" y="1234"/>
                  <a:pt x="15637" y="1242"/>
                </a:cubicBezTo>
                <a:lnTo>
                  <a:pt x="15331" y="1256"/>
                </a:lnTo>
                <a:lnTo>
                  <a:pt x="15344" y="1045"/>
                </a:lnTo>
                <a:lnTo>
                  <a:pt x="15357" y="834"/>
                </a:lnTo>
                <a:lnTo>
                  <a:pt x="14995" y="834"/>
                </a:lnTo>
                <a:lnTo>
                  <a:pt x="14628" y="834"/>
                </a:lnTo>
                <a:lnTo>
                  <a:pt x="14502" y="642"/>
                </a:lnTo>
                <a:cubicBezTo>
                  <a:pt x="14433" y="535"/>
                  <a:pt x="14343" y="452"/>
                  <a:pt x="14301" y="454"/>
                </a:cubicBezTo>
                <a:cubicBezTo>
                  <a:pt x="14259" y="457"/>
                  <a:pt x="14118" y="441"/>
                  <a:pt x="13987" y="422"/>
                </a:cubicBezTo>
                <a:cubicBezTo>
                  <a:pt x="13828" y="398"/>
                  <a:pt x="13719" y="405"/>
                  <a:pt x="13659" y="445"/>
                </a:cubicBezTo>
                <a:cubicBezTo>
                  <a:pt x="13606" y="481"/>
                  <a:pt x="13537" y="492"/>
                  <a:pt x="13485" y="469"/>
                </a:cubicBezTo>
                <a:cubicBezTo>
                  <a:pt x="13437" y="447"/>
                  <a:pt x="13356" y="430"/>
                  <a:pt x="13302" y="436"/>
                </a:cubicBezTo>
                <a:cubicBezTo>
                  <a:pt x="13247" y="441"/>
                  <a:pt x="13187" y="426"/>
                  <a:pt x="13171" y="398"/>
                </a:cubicBezTo>
                <a:cubicBezTo>
                  <a:pt x="13130" y="327"/>
                  <a:pt x="13280" y="98"/>
                  <a:pt x="13367" y="98"/>
                </a:cubicBezTo>
                <a:cubicBezTo>
                  <a:pt x="13406" y="98"/>
                  <a:pt x="13424" y="80"/>
                  <a:pt x="13406" y="61"/>
                </a:cubicBezTo>
                <a:cubicBezTo>
                  <a:pt x="13389" y="42"/>
                  <a:pt x="12354" y="22"/>
                  <a:pt x="11106" y="14"/>
                </a:cubicBezTo>
                <a:lnTo>
                  <a:pt x="8837" y="0"/>
                </a:lnTo>
                <a:close/>
                <a:moveTo>
                  <a:pt x="16658" y="5"/>
                </a:moveTo>
                <a:cubicBezTo>
                  <a:pt x="16639" y="6"/>
                  <a:pt x="16617" y="8"/>
                  <a:pt x="16588" y="14"/>
                </a:cubicBezTo>
                <a:cubicBezTo>
                  <a:pt x="16509" y="31"/>
                  <a:pt x="16338" y="52"/>
                  <a:pt x="16208" y="56"/>
                </a:cubicBezTo>
                <a:lnTo>
                  <a:pt x="15973" y="66"/>
                </a:lnTo>
                <a:lnTo>
                  <a:pt x="16269" y="98"/>
                </a:lnTo>
                <a:cubicBezTo>
                  <a:pt x="16434" y="116"/>
                  <a:pt x="16605" y="131"/>
                  <a:pt x="16649" y="136"/>
                </a:cubicBezTo>
                <a:cubicBezTo>
                  <a:pt x="16696" y="141"/>
                  <a:pt x="16732" y="112"/>
                  <a:pt x="16732" y="66"/>
                </a:cubicBezTo>
                <a:cubicBezTo>
                  <a:pt x="16732" y="18"/>
                  <a:pt x="16714" y="0"/>
                  <a:pt x="16658" y="5"/>
                </a:cubicBezTo>
                <a:close/>
                <a:moveTo>
                  <a:pt x="21503" y="5"/>
                </a:moveTo>
                <a:cubicBezTo>
                  <a:pt x="21489" y="6"/>
                  <a:pt x="21469" y="9"/>
                  <a:pt x="21450" y="14"/>
                </a:cubicBezTo>
                <a:cubicBezTo>
                  <a:pt x="21393" y="30"/>
                  <a:pt x="21236" y="51"/>
                  <a:pt x="21097" y="56"/>
                </a:cubicBezTo>
                <a:lnTo>
                  <a:pt x="20844" y="66"/>
                </a:lnTo>
                <a:lnTo>
                  <a:pt x="21140" y="98"/>
                </a:lnTo>
                <a:cubicBezTo>
                  <a:pt x="21305" y="116"/>
                  <a:pt x="21467" y="131"/>
                  <a:pt x="21498" y="136"/>
                </a:cubicBezTo>
                <a:cubicBezTo>
                  <a:pt x="21530" y="141"/>
                  <a:pt x="21555" y="109"/>
                  <a:pt x="21555" y="66"/>
                </a:cubicBezTo>
                <a:cubicBezTo>
                  <a:pt x="21555" y="22"/>
                  <a:pt x="21542" y="2"/>
                  <a:pt x="21503" y="5"/>
                </a:cubicBezTo>
                <a:close/>
                <a:moveTo>
                  <a:pt x="182" y="52"/>
                </a:moveTo>
                <a:cubicBezTo>
                  <a:pt x="132" y="51"/>
                  <a:pt x="79" y="55"/>
                  <a:pt x="38" y="61"/>
                </a:cubicBezTo>
                <a:cubicBezTo>
                  <a:pt x="-45" y="72"/>
                  <a:pt x="13" y="79"/>
                  <a:pt x="164" y="80"/>
                </a:cubicBezTo>
                <a:cubicBezTo>
                  <a:pt x="316" y="80"/>
                  <a:pt x="382" y="72"/>
                  <a:pt x="313" y="61"/>
                </a:cubicBezTo>
                <a:cubicBezTo>
                  <a:pt x="278" y="55"/>
                  <a:pt x="232" y="52"/>
                  <a:pt x="182" y="52"/>
                </a:cubicBezTo>
                <a:close/>
                <a:moveTo>
                  <a:pt x="1836" y="52"/>
                </a:moveTo>
                <a:cubicBezTo>
                  <a:pt x="1769" y="51"/>
                  <a:pt x="1702" y="56"/>
                  <a:pt x="1648" y="61"/>
                </a:cubicBezTo>
                <a:cubicBezTo>
                  <a:pt x="1540" y="71"/>
                  <a:pt x="1616" y="79"/>
                  <a:pt x="1818" y="80"/>
                </a:cubicBezTo>
                <a:cubicBezTo>
                  <a:pt x="2021" y="80"/>
                  <a:pt x="2109" y="72"/>
                  <a:pt x="2015" y="61"/>
                </a:cubicBezTo>
                <a:cubicBezTo>
                  <a:pt x="1968" y="56"/>
                  <a:pt x="1902" y="52"/>
                  <a:pt x="1836" y="52"/>
                </a:cubicBezTo>
                <a:close/>
                <a:moveTo>
                  <a:pt x="3355" y="52"/>
                </a:moveTo>
                <a:cubicBezTo>
                  <a:pt x="3284" y="52"/>
                  <a:pt x="3216" y="56"/>
                  <a:pt x="3163" y="61"/>
                </a:cubicBezTo>
                <a:cubicBezTo>
                  <a:pt x="3055" y="71"/>
                  <a:pt x="3140" y="80"/>
                  <a:pt x="3355" y="80"/>
                </a:cubicBezTo>
                <a:cubicBezTo>
                  <a:pt x="3570" y="80"/>
                  <a:pt x="3659" y="71"/>
                  <a:pt x="3551" y="61"/>
                </a:cubicBezTo>
                <a:cubicBezTo>
                  <a:pt x="3497" y="56"/>
                  <a:pt x="3425" y="52"/>
                  <a:pt x="3355" y="52"/>
                </a:cubicBezTo>
                <a:close/>
                <a:moveTo>
                  <a:pt x="5009" y="52"/>
                </a:moveTo>
                <a:cubicBezTo>
                  <a:pt x="4955" y="52"/>
                  <a:pt x="4902" y="55"/>
                  <a:pt x="4860" y="61"/>
                </a:cubicBezTo>
                <a:cubicBezTo>
                  <a:pt x="4778" y="72"/>
                  <a:pt x="4845" y="80"/>
                  <a:pt x="5009" y="80"/>
                </a:cubicBezTo>
                <a:cubicBezTo>
                  <a:pt x="5173" y="80"/>
                  <a:pt x="5244" y="72"/>
                  <a:pt x="5162" y="61"/>
                </a:cubicBezTo>
                <a:cubicBezTo>
                  <a:pt x="5121" y="55"/>
                  <a:pt x="5063" y="52"/>
                  <a:pt x="5009" y="52"/>
                </a:cubicBezTo>
                <a:close/>
                <a:moveTo>
                  <a:pt x="6667" y="52"/>
                </a:moveTo>
                <a:cubicBezTo>
                  <a:pt x="6597" y="52"/>
                  <a:pt x="6525" y="56"/>
                  <a:pt x="6471" y="61"/>
                </a:cubicBezTo>
                <a:cubicBezTo>
                  <a:pt x="6364" y="71"/>
                  <a:pt x="6453" y="80"/>
                  <a:pt x="6667" y="80"/>
                </a:cubicBezTo>
                <a:cubicBezTo>
                  <a:pt x="6882" y="80"/>
                  <a:pt x="6967" y="71"/>
                  <a:pt x="6859" y="61"/>
                </a:cubicBezTo>
                <a:cubicBezTo>
                  <a:pt x="6806" y="56"/>
                  <a:pt x="6738" y="52"/>
                  <a:pt x="6667" y="52"/>
                </a:cubicBezTo>
                <a:close/>
                <a:moveTo>
                  <a:pt x="8221" y="52"/>
                </a:moveTo>
                <a:cubicBezTo>
                  <a:pt x="8155" y="51"/>
                  <a:pt x="8088" y="56"/>
                  <a:pt x="8034" y="61"/>
                </a:cubicBezTo>
                <a:cubicBezTo>
                  <a:pt x="7925" y="71"/>
                  <a:pt x="8002" y="79"/>
                  <a:pt x="8204" y="80"/>
                </a:cubicBezTo>
                <a:cubicBezTo>
                  <a:pt x="8406" y="80"/>
                  <a:pt x="8494" y="72"/>
                  <a:pt x="8400" y="61"/>
                </a:cubicBezTo>
                <a:cubicBezTo>
                  <a:pt x="8353" y="56"/>
                  <a:pt x="8288" y="52"/>
                  <a:pt x="8221" y="52"/>
                </a:cubicBezTo>
                <a:close/>
                <a:moveTo>
                  <a:pt x="14746" y="52"/>
                </a:moveTo>
                <a:cubicBezTo>
                  <a:pt x="14696" y="51"/>
                  <a:pt x="14648" y="55"/>
                  <a:pt x="14607" y="61"/>
                </a:cubicBezTo>
                <a:cubicBezTo>
                  <a:pt x="14524" y="72"/>
                  <a:pt x="14577" y="79"/>
                  <a:pt x="14729" y="80"/>
                </a:cubicBezTo>
                <a:cubicBezTo>
                  <a:pt x="14880" y="80"/>
                  <a:pt x="14951" y="72"/>
                  <a:pt x="14882" y="61"/>
                </a:cubicBezTo>
                <a:cubicBezTo>
                  <a:pt x="14847" y="55"/>
                  <a:pt x="14796" y="52"/>
                  <a:pt x="14746" y="52"/>
                </a:cubicBezTo>
                <a:close/>
                <a:moveTo>
                  <a:pt x="17924" y="52"/>
                </a:moveTo>
                <a:cubicBezTo>
                  <a:pt x="17853" y="52"/>
                  <a:pt x="17785" y="56"/>
                  <a:pt x="17732" y="61"/>
                </a:cubicBezTo>
                <a:cubicBezTo>
                  <a:pt x="17624" y="71"/>
                  <a:pt x="17709" y="80"/>
                  <a:pt x="17924" y="80"/>
                </a:cubicBezTo>
                <a:cubicBezTo>
                  <a:pt x="18139" y="80"/>
                  <a:pt x="18227" y="71"/>
                  <a:pt x="18120" y="61"/>
                </a:cubicBezTo>
                <a:cubicBezTo>
                  <a:pt x="18066" y="56"/>
                  <a:pt x="17994" y="52"/>
                  <a:pt x="17924" y="52"/>
                </a:cubicBezTo>
                <a:close/>
                <a:moveTo>
                  <a:pt x="19573" y="52"/>
                </a:moveTo>
                <a:cubicBezTo>
                  <a:pt x="19523" y="51"/>
                  <a:pt x="19471" y="55"/>
                  <a:pt x="19429" y="61"/>
                </a:cubicBezTo>
                <a:cubicBezTo>
                  <a:pt x="19347" y="72"/>
                  <a:pt x="19404" y="79"/>
                  <a:pt x="19556" y="80"/>
                </a:cubicBezTo>
                <a:cubicBezTo>
                  <a:pt x="19708" y="80"/>
                  <a:pt x="19778" y="72"/>
                  <a:pt x="19709" y="61"/>
                </a:cubicBezTo>
                <a:cubicBezTo>
                  <a:pt x="19674" y="55"/>
                  <a:pt x="19623" y="52"/>
                  <a:pt x="19573" y="52"/>
                </a:cubicBezTo>
                <a:close/>
                <a:moveTo>
                  <a:pt x="11001" y="1387"/>
                </a:moveTo>
                <a:cubicBezTo>
                  <a:pt x="11953" y="1401"/>
                  <a:pt x="11992" y="1407"/>
                  <a:pt x="12097" y="1513"/>
                </a:cubicBezTo>
                <a:cubicBezTo>
                  <a:pt x="12190" y="1608"/>
                  <a:pt x="12232" y="1619"/>
                  <a:pt x="12363" y="1579"/>
                </a:cubicBezTo>
                <a:cubicBezTo>
                  <a:pt x="12448" y="1553"/>
                  <a:pt x="12536" y="1544"/>
                  <a:pt x="12560" y="1560"/>
                </a:cubicBezTo>
                <a:cubicBezTo>
                  <a:pt x="12583" y="1576"/>
                  <a:pt x="12696" y="1595"/>
                  <a:pt x="12813" y="1607"/>
                </a:cubicBezTo>
                <a:cubicBezTo>
                  <a:pt x="12929" y="1619"/>
                  <a:pt x="13048" y="1646"/>
                  <a:pt x="13075" y="1668"/>
                </a:cubicBezTo>
                <a:cubicBezTo>
                  <a:pt x="13156" y="1735"/>
                  <a:pt x="13326" y="1768"/>
                  <a:pt x="13354" y="1719"/>
                </a:cubicBezTo>
                <a:cubicBezTo>
                  <a:pt x="13368" y="1694"/>
                  <a:pt x="13407" y="1690"/>
                  <a:pt x="13437" y="1710"/>
                </a:cubicBezTo>
                <a:cubicBezTo>
                  <a:pt x="13467" y="1730"/>
                  <a:pt x="13512" y="1750"/>
                  <a:pt x="13537" y="1752"/>
                </a:cubicBezTo>
                <a:cubicBezTo>
                  <a:pt x="13563" y="1755"/>
                  <a:pt x="13620" y="1771"/>
                  <a:pt x="13664" y="1790"/>
                </a:cubicBezTo>
                <a:cubicBezTo>
                  <a:pt x="13708" y="1809"/>
                  <a:pt x="13776" y="1832"/>
                  <a:pt x="13817" y="1846"/>
                </a:cubicBezTo>
                <a:cubicBezTo>
                  <a:pt x="13859" y="1861"/>
                  <a:pt x="13880" y="1906"/>
                  <a:pt x="13865" y="1949"/>
                </a:cubicBezTo>
                <a:cubicBezTo>
                  <a:pt x="13843" y="2009"/>
                  <a:pt x="13884" y="2019"/>
                  <a:pt x="14083" y="2019"/>
                </a:cubicBezTo>
                <a:cubicBezTo>
                  <a:pt x="14438" y="2019"/>
                  <a:pt x="14625" y="2071"/>
                  <a:pt x="14650" y="2174"/>
                </a:cubicBezTo>
                <a:cubicBezTo>
                  <a:pt x="14662" y="2223"/>
                  <a:pt x="14714" y="2268"/>
                  <a:pt x="14768" y="2277"/>
                </a:cubicBezTo>
                <a:cubicBezTo>
                  <a:pt x="14822" y="2286"/>
                  <a:pt x="14866" y="2320"/>
                  <a:pt x="14860" y="2352"/>
                </a:cubicBezTo>
                <a:cubicBezTo>
                  <a:pt x="14845" y="2432"/>
                  <a:pt x="15154" y="2491"/>
                  <a:pt x="15231" y="2422"/>
                </a:cubicBezTo>
                <a:cubicBezTo>
                  <a:pt x="15341" y="2324"/>
                  <a:pt x="15458" y="2469"/>
                  <a:pt x="15436" y="2675"/>
                </a:cubicBezTo>
                <a:cubicBezTo>
                  <a:pt x="15417" y="2853"/>
                  <a:pt x="15417" y="2853"/>
                  <a:pt x="15602" y="2867"/>
                </a:cubicBezTo>
                <a:cubicBezTo>
                  <a:pt x="15780" y="2881"/>
                  <a:pt x="15789" y="2891"/>
                  <a:pt x="15802" y="3069"/>
                </a:cubicBezTo>
                <a:lnTo>
                  <a:pt x="15816" y="3256"/>
                </a:lnTo>
                <a:lnTo>
                  <a:pt x="16056" y="3261"/>
                </a:lnTo>
                <a:cubicBezTo>
                  <a:pt x="16187" y="3265"/>
                  <a:pt x="16330" y="3272"/>
                  <a:pt x="16374" y="3275"/>
                </a:cubicBezTo>
                <a:cubicBezTo>
                  <a:pt x="16470" y="3281"/>
                  <a:pt x="16592" y="3509"/>
                  <a:pt x="16592" y="3683"/>
                </a:cubicBezTo>
                <a:cubicBezTo>
                  <a:pt x="16592" y="3791"/>
                  <a:pt x="16607" y="3800"/>
                  <a:pt x="16728" y="3772"/>
                </a:cubicBezTo>
                <a:cubicBezTo>
                  <a:pt x="16874" y="3737"/>
                  <a:pt x="16959" y="3836"/>
                  <a:pt x="16959" y="4039"/>
                </a:cubicBezTo>
                <a:cubicBezTo>
                  <a:pt x="16959" y="4106"/>
                  <a:pt x="16989" y="4142"/>
                  <a:pt x="17046" y="4142"/>
                </a:cubicBezTo>
                <a:cubicBezTo>
                  <a:pt x="17138" y="4142"/>
                  <a:pt x="17282" y="4338"/>
                  <a:pt x="17282" y="4460"/>
                </a:cubicBezTo>
                <a:cubicBezTo>
                  <a:pt x="17282" y="4503"/>
                  <a:pt x="17335" y="4535"/>
                  <a:pt x="17409" y="4545"/>
                </a:cubicBezTo>
                <a:cubicBezTo>
                  <a:pt x="17513" y="4558"/>
                  <a:pt x="17537" y="4588"/>
                  <a:pt x="17548" y="4718"/>
                </a:cubicBezTo>
                <a:cubicBezTo>
                  <a:pt x="17560" y="4847"/>
                  <a:pt x="17587" y="4883"/>
                  <a:pt x="17701" y="4910"/>
                </a:cubicBezTo>
                <a:cubicBezTo>
                  <a:pt x="17786" y="4930"/>
                  <a:pt x="17855" y="4984"/>
                  <a:pt x="17880" y="5055"/>
                </a:cubicBezTo>
                <a:cubicBezTo>
                  <a:pt x="17903" y="5120"/>
                  <a:pt x="17964" y="5177"/>
                  <a:pt x="18024" y="5187"/>
                </a:cubicBezTo>
                <a:cubicBezTo>
                  <a:pt x="18119" y="5201"/>
                  <a:pt x="18134" y="5233"/>
                  <a:pt x="18146" y="5486"/>
                </a:cubicBezTo>
                <a:lnTo>
                  <a:pt x="18159" y="5772"/>
                </a:lnTo>
                <a:lnTo>
                  <a:pt x="18316" y="5772"/>
                </a:lnTo>
                <a:cubicBezTo>
                  <a:pt x="18514" y="5772"/>
                  <a:pt x="18539" y="5823"/>
                  <a:pt x="18526" y="6170"/>
                </a:cubicBezTo>
                <a:cubicBezTo>
                  <a:pt x="18520" y="6332"/>
                  <a:pt x="18537" y="6465"/>
                  <a:pt x="18565" y="6484"/>
                </a:cubicBezTo>
                <a:cubicBezTo>
                  <a:pt x="18593" y="6502"/>
                  <a:pt x="18605" y="6536"/>
                  <a:pt x="18591" y="6559"/>
                </a:cubicBezTo>
                <a:cubicBezTo>
                  <a:pt x="18578" y="6583"/>
                  <a:pt x="18620" y="6602"/>
                  <a:pt x="18687" y="6597"/>
                </a:cubicBezTo>
                <a:cubicBezTo>
                  <a:pt x="18800" y="6588"/>
                  <a:pt x="18816" y="6605"/>
                  <a:pt x="18871" y="6854"/>
                </a:cubicBezTo>
                <a:cubicBezTo>
                  <a:pt x="18904" y="7004"/>
                  <a:pt x="18935" y="7204"/>
                  <a:pt x="18936" y="7295"/>
                </a:cubicBezTo>
                <a:cubicBezTo>
                  <a:pt x="18938" y="7416"/>
                  <a:pt x="18954" y="7450"/>
                  <a:pt x="19002" y="7431"/>
                </a:cubicBezTo>
                <a:cubicBezTo>
                  <a:pt x="19129" y="7378"/>
                  <a:pt x="19209" y="7518"/>
                  <a:pt x="19255" y="7866"/>
                </a:cubicBezTo>
                <a:cubicBezTo>
                  <a:pt x="19280" y="8056"/>
                  <a:pt x="19302" y="8316"/>
                  <a:pt x="19303" y="8443"/>
                </a:cubicBezTo>
                <a:cubicBezTo>
                  <a:pt x="19304" y="8644"/>
                  <a:pt x="19317" y="8677"/>
                  <a:pt x="19408" y="8691"/>
                </a:cubicBezTo>
                <a:cubicBezTo>
                  <a:pt x="19503" y="8706"/>
                  <a:pt x="19509" y="8730"/>
                  <a:pt x="19508" y="9038"/>
                </a:cubicBezTo>
                <a:cubicBezTo>
                  <a:pt x="19508" y="9265"/>
                  <a:pt x="19527" y="9375"/>
                  <a:pt x="19565" y="9375"/>
                </a:cubicBezTo>
                <a:cubicBezTo>
                  <a:pt x="19654" y="9375"/>
                  <a:pt x="19659" y="9390"/>
                  <a:pt x="19739" y="9904"/>
                </a:cubicBezTo>
                <a:cubicBezTo>
                  <a:pt x="19757" y="10019"/>
                  <a:pt x="19756" y="10132"/>
                  <a:pt x="19739" y="10162"/>
                </a:cubicBezTo>
                <a:cubicBezTo>
                  <a:pt x="19710" y="10213"/>
                  <a:pt x="19700" y="11351"/>
                  <a:pt x="19722" y="11943"/>
                </a:cubicBezTo>
                <a:cubicBezTo>
                  <a:pt x="19735" y="12290"/>
                  <a:pt x="19669" y="12421"/>
                  <a:pt x="19464" y="12463"/>
                </a:cubicBezTo>
                <a:lnTo>
                  <a:pt x="19303" y="12491"/>
                </a:lnTo>
                <a:lnTo>
                  <a:pt x="19299" y="13067"/>
                </a:lnTo>
                <a:cubicBezTo>
                  <a:pt x="19296" y="13383"/>
                  <a:pt x="19280" y="13751"/>
                  <a:pt x="19264" y="13887"/>
                </a:cubicBezTo>
                <a:cubicBezTo>
                  <a:pt x="19234" y="14126"/>
                  <a:pt x="19228" y="14135"/>
                  <a:pt x="19072" y="14149"/>
                </a:cubicBezTo>
                <a:cubicBezTo>
                  <a:pt x="18911" y="14164"/>
                  <a:pt x="18911" y="14165"/>
                  <a:pt x="18928" y="14384"/>
                </a:cubicBezTo>
                <a:cubicBezTo>
                  <a:pt x="18940" y="14548"/>
                  <a:pt x="18929" y="14610"/>
                  <a:pt x="18875" y="14632"/>
                </a:cubicBezTo>
                <a:cubicBezTo>
                  <a:pt x="18824" y="14653"/>
                  <a:pt x="18809" y="14702"/>
                  <a:pt x="18827" y="14801"/>
                </a:cubicBezTo>
                <a:cubicBezTo>
                  <a:pt x="18850" y="14921"/>
                  <a:pt x="18835" y="14948"/>
                  <a:pt x="18701" y="15016"/>
                </a:cubicBezTo>
                <a:cubicBezTo>
                  <a:pt x="18551" y="15092"/>
                  <a:pt x="18547" y="15105"/>
                  <a:pt x="18535" y="15424"/>
                </a:cubicBezTo>
                <a:cubicBezTo>
                  <a:pt x="18528" y="15604"/>
                  <a:pt x="18509" y="15770"/>
                  <a:pt x="18495" y="15794"/>
                </a:cubicBezTo>
                <a:cubicBezTo>
                  <a:pt x="18482" y="15817"/>
                  <a:pt x="18402" y="15836"/>
                  <a:pt x="18316" y="15836"/>
                </a:cubicBezTo>
                <a:cubicBezTo>
                  <a:pt x="18170" y="15836"/>
                  <a:pt x="18160" y="15849"/>
                  <a:pt x="18146" y="16023"/>
                </a:cubicBezTo>
                <a:cubicBezTo>
                  <a:pt x="18135" y="16168"/>
                  <a:pt x="18109" y="16208"/>
                  <a:pt x="18033" y="16220"/>
                </a:cubicBezTo>
                <a:cubicBezTo>
                  <a:pt x="17960" y="16231"/>
                  <a:pt x="17928" y="16286"/>
                  <a:pt x="17897" y="16440"/>
                </a:cubicBezTo>
                <a:cubicBezTo>
                  <a:pt x="17863" y="16615"/>
                  <a:pt x="17832" y="16654"/>
                  <a:pt x="17705" y="16693"/>
                </a:cubicBezTo>
                <a:cubicBezTo>
                  <a:pt x="17571" y="16735"/>
                  <a:pt x="17557" y="16759"/>
                  <a:pt x="17557" y="16928"/>
                </a:cubicBezTo>
                <a:cubicBezTo>
                  <a:pt x="17557" y="17125"/>
                  <a:pt x="17498" y="17215"/>
                  <a:pt x="17435" y="17110"/>
                </a:cubicBezTo>
                <a:cubicBezTo>
                  <a:pt x="17411" y="17071"/>
                  <a:pt x="17388" y="17126"/>
                  <a:pt x="17374" y="17265"/>
                </a:cubicBezTo>
                <a:lnTo>
                  <a:pt x="17352" y="17485"/>
                </a:lnTo>
                <a:lnTo>
                  <a:pt x="17155" y="17490"/>
                </a:lnTo>
                <a:cubicBezTo>
                  <a:pt x="17009" y="17491"/>
                  <a:pt x="16962" y="17509"/>
                  <a:pt x="16968" y="17565"/>
                </a:cubicBezTo>
                <a:cubicBezTo>
                  <a:pt x="16972" y="17605"/>
                  <a:pt x="16948" y="17701"/>
                  <a:pt x="16920" y="17776"/>
                </a:cubicBezTo>
                <a:cubicBezTo>
                  <a:pt x="16880" y="17880"/>
                  <a:pt x="16841" y="17911"/>
                  <a:pt x="16736" y="17911"/>
                </a:cubicBezTo>
                <a:cubicBezTo>
                  <a:pt x="16631" y="17911"/>
                  <a:pt x="16595" y="17933"/>
                  <a:pt x="16584" y="18019"/>
                </a:cubicBezTo>
                <a:cubicBezTo>
                  <a:pt x="16572" y="18106"/>
                  <a:pt x="16535" y="18138"/>
                  <a:pt x="16409" y="18150"/>
                </a:cubicBezTo>
                <a:cubicBezTo>
                  <a:pt x="16321" y="18159"/>
                  <a:pt x="16229" y="18196"/>
                  <a:pt x="16208" y="18235"/>
                </a:cubicBezTo>
                <a:cubicBezTo>
                  <a:pt x="16188" y="18273"/>
                  <a:pt x="16134" y="18305"/>
                  <a:pt x="16086" y="18305"/>
                </a:cubicBezTo>
                <a:cubicBezTo>
                  <a:pt x="16038" y="18305"/>
                  <a:pt x="15989" y="18328"/>
                  <a:pt x="15973" y="18357"/>
                </a:cubicBezTo>
                <a:cubicBezTo>
                  <a:pt x="15953" y="18391"/>
                  <a:pt x="15923" y="18390"/>
                  <a:pt x="15885" y="18357"/>
                </a:cubicBezTo>
                <a:cubicBezTo>
                  <a:pt x="15844" y="18320"/>
                  <a:pt x="15828" y="18354"/>
                  <a:pt x="15820" y="18488"/>
                </a:cubicBezTo>
                <a:cubicBezTo>
                  <a:pt x="15805" y="18725"/>
                  <a:pt x="15783" y="18750"/>
                  <a:pt x="15610" y="18750"/>
                </a:cubicBezTo>
                <a:cubicBezTo>
                  <a:pt x="15483" y="18750"/>
                  <a:pt x="15453" y="18775"/>
                  <a:pt x="15383" y="18947"/>
                </a:cubicBezTo>
                <a:cubicBezTo>
                  <a:pt x="15306" y="19139"/>
                  <a:pt x="15300" y="19145"/>
                  <a:pt x="15065" y="19153"/>
                </a:cubicBezTo>
                <a:cubicBezTo>
                  <a:pt x="14932" y="19157"/>
                  <a:pt x="14789" y="19157"/>
                  <a:pt x="14746" y="19153"/>
                </a:cubicBezTo>
                <a:cubicBezTo>
                  <a:pt x="14688" y="19148"/>
                  <a:pt x="14665" y="19194"/>
                  <a:pt x="14655" y="19331"/>
                </a:cubicBezTo>
                <a:cubicBezTo>
                  <a:pt x="14640" y="19515"/>
                  <a:pt x="14640" y="19515"/>
                  <a:pt x="14410" y="19528"/>
                </a:cubicBezTo>
                <a:cubicBezTo>
                  <a:pt x="13965" y="19552"/>
                  <a:pt x="13889" y="19578"/>
                  <a:pt x="13873" y="19725"/>
                </a:cubicBezTo>
                <a:cubicBezTo>
                  <a:pt x="13865" y="19803"/>
                  <a:pt x="13831" y="19860"/>
                  <a:pt x="13790" y="19861"/>
                </a:cubicBezTo>
                <a:cubicBezTo>
                  <a:pt x="13752" y="19861"/>
                  <a:pt x="13698" y="19873"/>
                  <a:pt x="13673" y="19889"/>
                </a:cubicBezTo>
                <a:cubicBezTo>
                  <a:pt x="13531" y="19977"/>
                  <a:pt x="13385" y="19977"/>
                  <a:pt x="13306" y="19884"/>
                </a:cubicBezTo>
                <a:cubicBezTo>
                  <a:pt x="13199" y="19756"/>
                  <a:pt x="13088" y="19757"/>
                  <a:pt x="13031" y="19889"/>
                </a:cubicBezTo>
                <a:cubicBezTo>
                  <a:pt x="12989" y="19987"/>
                  <a:pt x="12792" y="20041"/>
                  <a:pt x="12503" y="20029"/>
                </a:cubicBezTo>
                <a:cubicBezTo>
                  <a:pt x="12465" y="20028"/>
                  <a:pt x="12376" y="20022"/>
                  <a:pt x="12306" y="20020"/>
                </a:cubicBezTo>
                <a:cubicBezTo>
                  <a:pt x="12237" y="20017"/>
                  <a:pt x="12138" y="20055"/>
                  <a:pt x="12088" y="20104"/>
                </a:cubicBezTo>
                <a:cubicBezTo>
                  <a:pt x="12038" y="20153"/>
                  <a:pt x="11997" y="20174"/>
                  <a:pt x="11997" y="20151"/>
                </a:cubicBezTo>
                <a:cubicBezTo>
                  <a:pt x="11997" y="20128"/>
                  <a:pt x="11970" y="20137"/>
                  <a:pt x="11940" y="20170"/>
                </a:cubicBezTo>
                <a:cubicBezTo>
                  <a:pt x="11909" y="20202"/>
                  <a:pt x="11766" y="20231"/>
                  <a:pt x="11621" y="20231"/>
                </a:cubicBezTo>
                <a:cubicBezTo>
                  <a:pt x="11416" y="20231"/>
                  <a:pt x="11358" y="20248"/>
                  <a:pt x="11346" y="20310"/>
                </a:cubicBezTo>
                <a:cubicBezTo>
                  <a:pt x="11336" y="20365"/>
                  <a:pt x="11270" y="20395"/>
                  <a:pt x="11132" y="20409"/>
                </a:cubicBezTo>
                <a:cubicBezTo>
                  <a:pt x="10963" y="20425"/>
                  <a:pt x="10926" y="20413"/>
                  <a:pt x="10905" y="20329"/>
                </a:cubicBezTo>
                <a:cubicBezTo>
                  <a:pt x="10887" y="20255"/>
                  <a:pt x="10843" y="20231"/>
                  <a:pt x="10726" y="20231"/>
                </a:cubicBezTo>
                <a:cubicBezTo>
                  <a:pt x="10622" y="20231"/>
                  <a:pt x="10574" y="20253"/>
                  <a:pt x="10574" y="20301"/>
                </a:cubicBezTo>
                <a:cubicBezTo>
                  <a:pt x="10574" y="20419"/>
                  <a:pt x="10474" y="20445"/>
                  <a:pt x="10447" y="20334"/>
                </a:cubicBezTo>
                <a:cubicBezTo>
                  <a:pt x="10424" y="20240"/>
                  <a:pt x="10390" y="20231"/>
                  <a:pt x="10089" y="20231"/>
                </a:cubicBezTo>
                <a:cubicBezTo>
                  <a:pt x="9756" y="20231"/>
                  <a:pt x="9604" y="20157"/>
                  <a:pt x="9675" y="20034"/>
                </a:cubicBezTo>
                <a:cubicBezTo>
                  <a:pt x="9691" y="20006"/>
                  <a:pt x="9682" y="19982"/>
                  <a:pt x="9657" y="19982"/>
                </a:cubicBezTo>
                <a:cubicBezTo>
                  <a:pt x="9632" y="19982"/>
                  <a:pt x="9601" y="20001"/>
                  <a:pt x="9587" y="20024"/>
                </a:cubicBezTo>
                <a:cubicBezTo>
                  <a:pt x="9574" y="20048"/>
                  <a:pt x="9514" y="20061"/>
                  <a:pt x="9456" y="20053"/>
                </a:cubicBezTo>
                <a:cubicBezTo>
                  <a:pt x="9399" y="20044"/>
                  <a:pt x="9198" y="20015"/>
                  <a:pt x="9007" y="19987"/>
                </a:cubicBezTo>
                <a:cubicBezTo>
                  <a:pt x="8815" y="19959"/>
                  <a:pt x="8617" y="19949"/>
                  <a:pt x="8566" y="19964"/>
                </a:cubicBezTo>
                <a:cubicBezTo>
                  <a:pt x="8515" y="19978"/>
                  <a:pt x="8399" y="19943"/>
                  <a:pt x="8308" y="19889"/>
                </a:cubicBezTo>
                <a:cubicBezTo>
                  <a:pt x="8166" y="19803"/>
                  <a:pt x="8140" y="19800"/>
                  <a:pt x="8116" y="19865"/>
                </a:cubicBezTo>
                <a:cubicBezTo>
                  <a:pt x="8069" y="19999"/>
                  <a:pt x="7974" y="19908"/>
                  <a:pt x="7990" y="19743"/>
                </a:cubicBezTo>
                <a:lnTo>
                  <a:pt x="8007" y="19589"/>
                </a:lnTo>
                <a:lnTo>
                  <a:pt x="7737" y="19584"/>
                </a:lnTo>
                <a:cubicBezTo>
                  <a:pt x="7329" y="19577"/>
                  <a:pt x="7243" y="19534"/>
                  <a:pt x="7226" y="19355"/>
                </a:cubicBezTo>
                <a:cubicBezTo>
                  <a:pt x="7215" y="19234"/>
                  <a:pt x="7192" y="19209"/>
                  <a:pt x="7126" y="19228"/>
                </a:cubicBezTo>
                <a:cubicBezTo>
                  <a:pt x="7079" y="19241"/>
                  <a:pt x="7029" y="19225"/>
                  <a:pt x="7012" y="19195"/>
                </a:cubicBezTo>
                <a:cubicBezTo>
                  <a:pt x="6995" y="19166"/>
                  <a:pt x="6889" y="19144"/>
                  <a:pt x="6777" y="19144"/>
                </a:cubicBezTo>
                <a:cubicBezTo>
                  <a:pt x="6583" y="19144"/>
                  <a:pt x="6571" y="19134"/>
                  <a:pt x="6497" y="18952"/>
                </a:cubicBezTo>
                <a:cubicBezTo>
                  <a:pt x="6421" y="18762"/>
                  <a:pt x="6412" y="18758"/>
                  <a:pt x="6161" y="18755"/>
                </a:cubicBezTo>
                <a:cubicBezTo>
                  <a:pt x="5896" y="18751"/>
                  <a:pt x="5774" y="18664"/>
                  <a:pt x="5825" y="18521"/>
                </a:cubicBezTo>
                <a:cubicBezTo>
                  <a:pt x="5840" y="18480"/>
                  <a:pt x="5818" y="18455"/>
                  <a:pt x="5777" y="18455"/>
                </a:cubicBezTo>
                <a:cubicBezTo>
                  <a:pt x="5739" y="18455"/>
                  <a:pt x="5656" y="18389"/>
                  <a:pt x="5594" y="18310"/>
                </a:cubicBezTo>
                <a:cubicBezTo>
                  <a:pt x="5532" y="18231"/>
                  <a:pt x="5436" y="18160"/>
                  <a:pt x="5375" y="18150"/>
                </a:cubicBezTo>
                <a:cubicBezTo>
                  <a:pt x="5291" y="18138"/>
                  <a:pt x="5268" y="18104"/>
                  <a:pt x="5279" y="18019"/>
                </a:cubicBezTo>
                <a:cubicBezTo>
                  <a:pt x="5290" y="17937"/>
                  <a:pt x="5268" y="17911"/>
                  <a:pt x="5201" y="17911"/>
                </a:cubicBezTo>
                <a:cubicBezTo>
                  <a:pt x="5151" y="17911"/>
                  <a:pt x="5100" y="17948"/>
                  <a:pt x="5083" y="17996"/>
                </a:cubicBezTo>
                <a:cubicBezTo>
                  <a:pt x="5032" y="18138"/>
                  <a:pt x="4875" y="17874"/>
                  <a:pt x="4874" y="17644"/>
                </a:cubicBezTo>
                <a:cubicBezTo>
                  <a:pt x="4873" y="17491"/>
                  <a:pt x="4858" y="17461"/>
                  <a:pt x="4799" y="17485"/>
                </a:cubicBezTo>
                <a:cubicBezTo>
                  <a:pt x="4751" y="17505"/>
                  <a:pt x="4719" y="17481"/>
                  <a:pt x="4703" y="17415"/>
                </a:cubicBezTo>
                <a:cubicBezTo>
                  <a:pt x="4690" y="17360"/>
                  <a:pt x="4650" y="17316"/>
                  <a:pt x="4616" y="17316"/>
                </a:cubicBezTo>
                <a:cubicBezTo>
                  <a:pt x="4545" y="17316"/>
                  <a:pt x="4450" y="17148"/>
                  <a:pt x="4494" y="17101"/>
                </a:cubicBezTo>
                <a:cubicBezTo>
                  <a:pt x="4510" y="17084"/>
                  <a:pt x="4458" y="17068"/>
                  <a:pt x="4385" y="17063"/>
                </a:cubicBezTo>
                <a:cubicBezTo>
                  <a:pt x="4311" y="17059"/>
                  <a:pt x="4222" y="17052"/>
                  <a:pt x="4184" y="17049"/>
                </a:cubicBezTo>
                <a:cubicBezTo>
                  <a:pt x="4139" y="17046"/>
                  <a:pt x="4110" y="16984"/>
                  <a:pt x="4101" y="16867"/>
                </a:cubicBezTo>
                <a:cubicBezTo>
                  <a:pt x="4091" y="16737"/>
                  <a:pt x="4060" y="16679"/>
                  <a:pt x="3996" y="16661"/>
                </a:cubicBezTo>
                <a:cubicBezTo>
                  <a:pt x="3947" y="16647"/>
                  <a:pt x="3909" y="16602"/>
                  <a:pt x="3909" y="16562"/>
                </a:cubicBezTo>
                <a:cubicBezTo>
                  <a:pt x="3909" y="16522"/>
                  <a:pt x="3868" y="16478"/>
                  <a:pt x="3817" y="16464"/>
                </a:cubicBezTo>
                <a:cubicBezTo>
                  <a:pt x="3738" y="16442"/>
                  <a:pt x="3726" y="16397"/>
                  <a:pt x="3726" y="16140"/>
                </a:cubicBezTo>
                <a:lnTo>
                  <a:pt x="3726" y="15845"/>
                </a:lnTo>
                <a:lnTo>
                  <a:pt x="3529" y="15827"/>
                </a:lnTo>
                <a:lnTo>
                  <a:pt x="3333" y="15813"/>
                </a:lnTo>
                <a:lnTo>
                  <a:pt x="3346" y="15592"/>
                </a:lnTo>
                <a:cubicBezTo>
                  <a:pt x="3357" y="15387"/>
                  <a:pt x="3353" y="15380"/>
                  <a:pt x="3289" y="15470"/>
                </a:cubicBezTo>
                <a:cubicBezTo>
                  <a:pt x="3222" y="15566"/>
                  <a:pt x="3218" y="15565"/>
                  <a:pt x="3189" y="15452"/>
                </a:cubicBezTo>
                <a:cubicBezTo>
                  <a:pt x="3168" y="15370"/>
                  <a:pt x="3136" y="15341"/>
                  <a:pt x="3075" y="15358"/>
                </a:cubicBezTo>
                <a:cubicBezTo>
                  <a:pt x="2957" y="15391"/>
                  <a:pt x="2929" y="15321"/>
                  <a:pt x="2940" y="15021"/>
                </a:cubicBezTo>
                <a:cubicBezTo>
                  <a:pt x="2946" y="14875"/>
                  <a:pt x="2925" y="14744"/>
                  <a:pt x="2896" y="14726"/>
                </a:cubicBezTo>
                <a:cubicBezTo>
                  <a:pt x="2860" y="14702"/>
                  <a:pt x="2862" y="14673"/>
                  <a:pt x="2901" y="14622"/>
                </a:cubicBezTo>
                <a:cubicBezTo>
                  <a:pt x="2945" y="14565"/>
                  <a:pt x="2941" y="14556"/>
                  <a:pt x="2883" y="14580"/>
                </a:cubicBezTo>
                <a:cubicBezTo>
                  <a:pt x="2842" y="14597"/>
                  <a:pt x="2774" y="14570"/>
                  <a:pt x="2722" y="14515"/>
                </a:cubicBezTo>
                <a:cubicBezTo>
                  <a:pt x="2647" y="14434"/>
                  <a:pt x="2622" y="14317"/>
                  <a:pt x="2595" y="13873"/>
                </a:cubicBezTo>
                <a:cubicBezTo>
                  <a:pt x="2566" y="13389"/>
                  <a:pt x="2554" y="13337"/>
                  <a:pt x="2482" y="13357"/>
                </a:cubicBezTo>
                <a:cubicBezTo>
                  <a:pt x="2366" y="13390"/>
                  <a:pt x="2319" y="13293"/>
                  <a:pt x="2268" y="12926"/>
                </a:cubicBezTo>
                <a:cubicBezTo>
                  <a:pt x="2255" y="12831"/>
                  <a:pt x="2220" y="12723"/>
                  <a:pt x="2194" y="12687"/>
                </a:cubicBezTo>
                <a:cubicBezTo>
                  <a:pt x="2163" y="12646"/>
                  <a:pt x="2149" y="12220"/>
                  <a:pt x="2154" y="11493"/>
                </a:cubicBezTo>
                <a:cubicBezTo>
                  <a:pt x="2161" y="10593"/>
                  <a:pt x="2153" y="10363"/>
                  <a:pt x="2106" y="10373"/>
                </a:cubicBezTo>
                <a:cubicBezTo>
                  <a:pt x="2033" y="10389"/>
                  <a:pt x="2032" y="9864"/>
                  <a:pt x="2106" y="9703"/>
                </a:cubicBezTo>
                <a:cubicBezTo>
                  <a:pt x="2134" y="9644"/>
                  <a:pt x="2166" y="9375"/>
                  <a:pt x="2176" y="9103"/>
                </a:cubicBezTo>
                <a:cubicBezTo>
                  <a:pt x="2194" y="8619"/>
                  <a:pt x="2260" y="8375"/>
                  <a:pt x="2399" y="8283"/>
                </a:cubicBezTo>
                <a:cubicBezTo>
                  <a:pt x="2445" y="8253"/>
                  <a:pt x="2441" y="8231"/>
                  <a:pt x="2394" y="8171"/>
                </a:cubicBezTo>
                <a:cubicBezTo>
                  <a:pt x="2313" y="8066"/>
                  <a:pt x="2372" y="7977"/>
                  <a:pt x="2482" y="8040"/>
                </a:cubicBezTo>
                <a:cubicBezTo>
                  <a:pt x="2556" y="8083"/>
                  <a:pt x="2573" y="8065"/>
                  <a:pt x="2600" y="7895"/>
                </a:cubicBezTo>
                <a:cubicBezTo>
                  <a:pt x="2616" y="7788"/>
                  <a:pt x="2624" y="7638"/>
                  <a:pt x="2617" y="7562"/>
                </a:cubicBezTo>
                <a:cubicBezTo>
                  <a:pt x="2610" y="7486"/>
                  <a:pt x="2627" y="7376"/>
                  <a:pt x="2656" y="7318"/>
                </a:cubicBezTo>
                <a:cubicBezTo>
                  <a:pt x="2686" y="7261"/>
                  <a:pt x="2698" y="7204"/>
                  <a:pt x="2683" y="7187"/>
                </a:cubicBezTo>
                <a:cubicBezTo>
                  <a:pt x="2637" y="7138"/>
                  <a:pt x="2764" y="7004"/>
                  <a:pt x="2857" y="7004"/>
                </a:cubicBezTo>
                <a:cubicBezTo>
                  <a:pt x="2931" y="7004"/>
                  <a:pt x="2943" y="6965"/>
                  <a:pt x="2949" y="6723"/>
                </a:cubicBezTo>
                <a:cubicBezTo>
                  <a:pt x="2953" y="6567"/>
                  <a:pt x="2959" y="6408"/>
                  <a:pt x="2962" y="6372"/>
                </a:cubicBezTo>
                <a:cubicBezTo>
                  <a:pt x="2965" y="6335"/>
                  <a:pt x="3016" y="6264"/>
                  <a:pt x="3075" y="6213"/>
                </a:cubicBezTo>
                <a:cubicBezTo>
                  <a:pt x="3156" y="6143"/>
                  <a:pt x="3204" y="6129"/>
                  <a:pt x="3267" y="6166"/>
                </a:cubicBezTo>
                <a:cubicBezTo>
                  <a:pt x="3344" y="6209"/>
                  <a:pt x="3346" y="6200"/>
                  <a:pt x="3324" y="6053"/>
                </a:cubicBezTo>
                <a:cubicBezTo>
                  <a:pt x="3294" y="5855"/>
                  <a:pt x="3395" y="5747"/>
                  <a:pt x="3590" y="5763"/>
                </a:cubicBezTo>
                <a:cubicBezTo>
                  <a:pt x="3721" y="5773"/>
                  <a:pt x="3726" y="5767"/>
                  <a:pt x="3726" y="5519"/>
                </a:cubicBezTo>
                <a:cubicBezTo>
                  <a:pt x="3726" y="5309"/>
                  <a:pt x="3741" y="5264"/>
                  <a:pt x="3817" y="5243"/>
                </a:cubicBezTo>
                <a:cubicBezTo>
                  <a:pt x="3878" y="5226"/>
                  <a:pt x="3909" y="5174"/>
                  <a:pt x="3909" y="5093"/>
                </a:cubicBezTo>
                <a:cubicBezTo>
                  <a:pt x="3909" y="5014"/>
                  <a:pt x="3940" y="4963"/>
                  <a:pt x="3996" y="4948"/>
                </a:cubicBezTo>
                <a:cubicBezTo>
                  <a:pt x="4044" y="4934"/>
                  <a:pt x="4093" y="4882"/>
                  <a:pt x="4105" y="4830"/>
                </a:cubicBezTo>
                <a:cubicBezTo>
                  <a:pt x="4118" y="4779"/>
                  <a:pt x="4163" y="4737"/>
                  <a:pt x="4201" y="4737"/>
                </a:cubicBezTo>
                <a:cubicBezTo>
                  <a:pt x="4240" y="4737"/>
                  <a:pt x="4276" y="4685"/>
                  <a:pt x="4284" y="4624"/>
                </a:cubicBezTo>
                <a:cubicBezTo>
                  <a:pt x="4295" y="4544"/>
                  <a:pt x="4326" y="4518"/>
                  <a:pt x="4398" y="4526"/>
                </a:cubicBezTo>
                <a:cubicBezTo>
                  <a:pt x="4467" y="4534"/>
                  <a:pt x="4493" y="4508"/>
                  <a:pt x="4485" y="4451"/>
                </a:cubicBezTo>
                <a:cubicBezTo>
                  <a:pt x="4479" y="4406"/>
                  <a:pt x="4506" y="4307"/>
                  <a:pt x="4542" y="4231"/>
                </a:cubicBezTo>
                <a:cubicBezTo>
                  <a:pt x="4590" y="4126"/>
                  <a:pt x="4640" y="4095"/>
                  <a:pt x="4738" y="4095"/>
                </a:cubicBezTo>
                <a:cubicBezTo>
                  <a:pt x="4857" y="4095"/>
                  <a:pt x="4869" y="4076"/>
                  <a:pt x="4882" y="3912"/>
                </a:cubicBezTo>
                <a:cubicBezTo>
                  <a:pt x="4894" y="3759"/>
                  <a:pt x="4918" y="3724"/>
                  <a:pt x="5031" y="3692"/>
                </a:cubicBezTo>
                <a:cubicBezTo>
                  <a:pt x="5104" y="3671"/>
                  <a:pt x="5242" y="3563"/>
                  <a:pt x="5341" y="3453"/>
                </a:cubicBezTo>
                <a:cubicBezTo>
                  <a:pt x="5439" y="3343"/>
                  <a:pt x="5546" y="3256"/>
                  <a:pt x="5581" y="3256"/>
                </a:cubicBezTo>
                <a:cubicBezTo>
                  <a:pt x="5615" y="3256"/>
                  <a:pt x="5658" y="3222"/>
                  <a:pt x="5672" y="3181"/>
                </a:cubicBezTo>
                <a:cubicBezTo>
                  <a:pt x="5687" y="3141"/>
                  <a:pt x="5731" y="3106"/>
                  <a:pt x="5773" y="3106"/>
                </a:cubicBezTo>
                <a:cubicBezTo>
                  <a:pt x="5818" y="3106"/>
                  <a:pt x="5840" y="3081"/>
                  <a:pt x="5825" y="3041"/>
                </a:cubicBezTo>
                <a:cubicBezTo>
                  <a:pt x="5782" y="2921"/>
                  <a:pt x="5897" y="2858"/>
                  <a:pt x="6174" y="2858"/>
                </a:cubicBezTo>
                <a:lnTo>
                  <a:pt x="6445" y="2858"/>
                </a:lnTo>
                <a:lnTo>
                  <a:pt x="6432" y="2675"/>
                </a:lnTo>
                <a:cubicBezTo>
                  <a:pt x="6417" y="2457"/>
                  <a:pt x="6462" y="2340"/>
                  <a:pt x="6541" y="2408"/>
                </a:cubicBezTo>
                <a:cubicBezTo>
                  <a:pt x="6610" y="2468"/>
                  <a:pt x="6968" y="2446"/>
                  <a:pt x="7047" y="2375"/>
                </a:cubicBezTo>
                <a:cubicBezTo>
                  <a:pt x="7092" y="2336"/>
                  <a:pt x="7121" y="2333"/>
                  <a:pt x="7161" y="2375"/>
                </a:cubicBezTo>
                <a:cubicBezTo>
                  <a:pt x="7202" y="2420"/>
                  <a:pt x="7217" y="2404"/>
                  <a:pt x="7217" y="2305"/>
                </a:cubicBezTo>
                <a:cubicBezTo>
                  <a:pt x="7217" y="2134"/>
                  <a:pt x="7426" y="2019"/>
                  <a:pt x="7741" y="2019"/>
                </a:cubicBezTo>
                <a:cubicBezTo>
                  <a:pt x="7964" y="2019"/>
                  <a:pt x="7981" y="2013"/>
                  <a:pt x="8034" y="1865"/>
                </a:cubicBezTo>
                <a:cubicBezTo>
                  <a:pt x="8064" y="1778"/>
                  <a:pt x="8104" y="1720"/>
                  <a:pt x="8121" y="1738"/>
                </a:cubicBezTo>
                <a:cubicBezTo>
                  <a:pt x="8138" y="1757"/>
                  <a:pt x="8178" y="1750"/>
                  <a:pt x="8212" y="1719"/>
                </a:cubicBezTo>
                <a:cubicBezTo>
                  <a:pt x="8252" y="1684"/>
                  <a:pt x="8365" y="1672"/>
                  <a:pt x="8522" y="1691"/>
                </a:cubicBezTo>
                <a:cubicBezTo>
                  <a:pt x="8708" y="1715"/>
                  <a:pt x="8782" y="1707"/>
                  <a:pt x="8824" y="1654"/>
                </a:cubicBezTo>
                <a:cubicBezTo>
                  <a:pt x="8863" y="1603"/>
                  <a:pt x="8939" y="1588"/>
                  <a:pt x="9094" y="1607"/>
                </a:cubicBezTo>
                <a:cubicBezTo>
                  <a:pt x="9359" y="1640"/>
                  <a:pt x="9826" y="1556"/>
                  <a:pt x="9932" y="1452"/>
                </a:cubicBezTo>
                <a:cubicBezTo>
                  <a:pt x="10000" y="1387"/>
                  <a:pt x="10156" y="1374"/>
                  <a:pt x="11001" y="1387"/>
                </a:cubicBezTo>
                <a:close/>
                <a:moveTo>
                  <a:pt x="13341" y="4948"/>
                </a:moveTo>
                <a:cubicBezTo>
                  <a:pt x="13302" y="4950"/>
                  <a:pt x="13274" y="4958"/>
                  <a:pt x="13267" y="4971"/>
                </a:cubicBezTo>
                <a:cubicBezTo>
                  <a:pt x="13251" y="4998"/>
                  <a:pt x="13141" y="5000"/>
                  <a:pt x="13000" y="4976"/>
                </a:cubicBezTo>
                <a:cubicBezTo>
                  <a:pt x="12869" y="4953"/>
                  <a:pt x="12745" y="4950"/>
                  <a:pt x="12721" y="4966"/>
                </a:cubicBezTo>
                <a:cubicBezTo>
                  <a:pt x="12696" y="4983"/>
                  <a:pt x="12681" y="5237"/>
                  <a:pt x="12691" y="5566"/>
                </a:cubicBezTo>
                <a:lnTo>
                  <a:pt x="12708" y="6142"/>
                </a:lnTo>
                <a:lnTo>
                  <a:pt x="12891" y="6189"/>
                </a:lnTo>
                <a:lnTo>
                  <a:pt x="13075" y="6241"/>
                </a:lnTo>
                <a:lnTo>
                  <a:pt x="13092" y="6620"/>
                </a:lnTo>
                <a:cubicBezTo>
                  <a:pt x="13105" y="6987"/>
                  <a:pt x="13109" y="7004"/>
                  <a:pt x="13214" y="7004"/>
                </a:cubicBezTo>
                <a:cubicBezTo>
                  <a:pt x="13275" y="7004"/>
                  <a:pt x="13338" y="7028"/>
                  <a:pt x="13354" y="7056"/>
                </a:cubicBezTo>
                <a:cubicBezTo>
                  <a:pt x="13370" y="7084"/>
                  <a:pt x="13392" y="7392"/>
                  <a:pt x="13402" y="7745"/>
                </a:cubicBezTo>
                <a:cubicBezTo>
                  <a:pt x="13416" y="8224"/>
                  <a:pt x="13438" y="8417"/>
                  <a:pt x="13494" y="8508"/>
                </a:cubicBezTo>
                <a:cubicBezTo>
                  <a:pt x="13580" y="8650"/>
                  <a:pt x="13543" y="8768"/>
                  <a:pt x="13441" y="8677"/>
                </a:cubicBezTo>
                <a:cubicBezTo>
                  <a:pt x="13388" y="8630"/>
                  <a:pt x="13376" y="8643"/>
                  <a:pt x="13376" y="8747"/>
                </a:cubicBezTo>
                <a:cubicBezTo>
                  <a:pt x="13376" y="8837"/>
                  <a:pt x="13396" y="8869"/>
                  <a:pt x="13441" y="8850"/>
                </a:cubicBezTo>
                <a:cubicBezTo>
                  <a:pt x="13518" y="8819"/>
                  <a:pt x="13583" y="8909"/>
                  <a:pt x="13515" y="8953"/>
                </a:cubicBezTo>
                <a:cubicBezTo>
                  <a:pt x="13437" y="9005"/>
                  <a:pt x="13461" y="9133"/>
                  <a:pt x="13546" y="9117"/>
                </a:cubicBezTo>
                <a:cubicBezTo>
                  <a:pt x="13594" y="9108"/>
                  <a:pt x="13631" y="9141"/>
                  <a:pt x="13642" y="9202"/>
                </a:cubicBezTo>
                <a:cubicBezTo>
                  <a:pt x="13693" y="9470"/>
                  <a:pt x="14058" y="9626"/>
                  <a:pt x="14240" y="9459"/>
                </a:cubicBezTo>
                <a:cubicBezTo>
                  <a:pt x="14282" y="9421"/>
                  <a:pt x="14379" y="9391"/>
                  <a:pt x="14454" y="9394"/>
                </a:cubicBezTo>
                <a:cubicBezTo>
                  <a:pt x="14566" y="9398"/>
                  <a:pt x="14598" y="9423"/>
                  <a:pt x="14633" y="9553"/>
                </a:cubicBezTo>
                <a:cubicBezTo>
                  <a:pt x="14669" y="9689"/>
                  <a:pt x="14699" y="9714"/>
                  <a:pt x="14842" y="9726"/>
                </a:cubicBezTo>
                <a:cubicBezTo>
                  <a:pt x="14985" y="9739"/>
                  <a:pt x="15008" y="9761"/>
                  <a:pt x="15008" y="9867"/>
                </a:cubicBezTo>
                <a:cubicBezTo>
                  <a:pt x="15008" y="9949"/>
                  <a:pt x="14981" y="9988"/>
                  <a:pt x="14930" y="9989"/>
                </a:cubicBezTo>
                <a:cubicBezTo>
                  <a:pt x="14887" y="9989"/>
                  <a:pt x="14843" y="10003"/>
                  <a:pt x="14829" y="10017"/>
                </a:cubicBezTo>
                <a:cubicBezTo>
                  <a:pt x="14816" y="10031"/>
                  <a:pt x="14678" y="10028"/>
                  <a:pt x="14524" y="10012"/>
                </a:cubicBezTo>
                <a:cubicBezTo>
                  <a:pt x="14369" y="9996"/>
                  <a:pt x="14232" y="10006"/>
                  <a:pt x="14218" y="10031"/>
                </a:cubicBezTo>
                <a:cubicBezTo>
                  <a:pt x="14203" y="10058"/>
                  <a:pt x="13892" y="10064"/>
                  <a:pt x="13467" y="10045"/>
                </a:cubicBezTo>
                <a:cubicBezTo>
                  <a:pt x="12850" y="10017"/>
                  <a:pt x="12736" y="10023"/>
                  <a:pt x="12686" y="10087"/>
                </a:cubicBezTo>
                <a:cubicBezTo>
                  <a:pt x="12611" y="10184"/>
                  <a:pt x="12323" y="10187"/>
                  <a:pt x="12289" y="10092"/>
                </a:cubicBezTo>
                <a:cubicBezTo>
                  <a:pt x="12268" y="10034"/>
                  <a:pt x="12143" y="10021"/>
                  <a:pt x="11586" y="10031"/>
                </a:cubicBezTo>
                <a:cubicBezTo>
                  <a:pt x="11212" y="10038"/>
                  <a:pt x="10719" y="10030"/>
                  <a:pt x="10495" y="10012"/>
                </a:cubicBezTo>
                <a:cubicBezTo>
                  <a:pt x="10262" y="9994"/>
                  <a:pt x="10065" y="10004"/>
                  <a:pt x="10032" y="10031"/>
                </a:cubicBezTo>
                <a:cubicBezTo>
                  <a:pt x="10001" y="10056"/>
                  <a:pt x="9976" y="10159"/>
                  <a:pt x="9980" y="10261"/>
                </a:cubicBezTo>
                <a:cubicBezTo>
                  <a:pt x="9989" y="10496"/>
                  <a:pt x="9943" y="10584"/>
                  <a:pt x="9854" y="10504"/>
                </a:cubicBezTo>
                <a:cubicBezTo>
                  <a:pt x="9800" y="10457"/>
                  <a:pt x="9792" y="10473"/>
                  <a:pt x="9792" y="10598"/>
                </a:cubicBezTo>
                <a:cubicBezTo>
                  <a:pt x="9792" y="10793"/>
                  <a:pt x="9740" y="10821"/>
                  <a:pt x="9417" y="10809"/>
                </a:cubicBezTo>
                <a:cubicBezTo>
                  <a:pt x="9270" y="10803"/>
                  <a:pt x="9078" y="10814"/>
                  <a:pt x="8989" y="10832"/>
                </a:cubicBezTo>
                <a:lnTo>
                  <a:pt x="8828" y="10865"/>
                </a:lnTo>
                <a:lnTo>
                  <a:pt x="8815" y="11465"/>
                </a:lnTo>
                <a:lnTo>
                  <a:pt x="8802" y="12064"/>
                </a:lnTo>
                <a:lnTo>
                  <a:pt x="8470" y="12078"/>
                </a:lnTo>
                <a:cubicBezTo>
                  <a:pt x="8154" y="12092"/>
                  <a:pt x="8134" y="12083"/>
                  <a:pt x="8095" y="11971"/>
                </a:cubicBezTo>
                <a:cubicBezTo>
                  <a:pt x="8071" y="11905"/>
                  <a:pt x="8017" y="11842"/>
                  <a:pt x="7977" y="11825"/>
                </a:cubicBezTo>
                <a:cubicBezTo>
                  <a:pt x="7890" y="11790"/>
                  <a:pt x="7877" y="11301"/>
                  <a:pt x="7959" y="11212"/>
                </a:cubicBezTo>
                <a:cubicBezTo>
                  <a:pt x="7991" y="11178"/>
                  <a:pt x="8000" y="11088"/>
                  <a:pt x="7981" y="10982"/>
                </a:cubicBezTo>
                <a:lnTo>
                  <a:pt x="7951" y="10809"/>
                </a:lnTo>
                <a:lnTo>
                  <a:pt x="7571" y="10818"/>
                </a:lnTo>
                <a:lnTo>
                  <a:pt x="7196" y="10827"/>
                </a:lnTo>
                <a:lnTo>
                  <a:pt x="7204" y="10425"/>
                </a:lnTo>
                <a:lnTo>
                  <a:pt x="7209" y="10022"/>
                </a:lnTo>
                <a:lnTo>
                  <a:pt x="6925" y="10017"/>
                </a:lnTo>
                <a:cubicBezTo>
                  <a:pt x="6501" y="10009"/>
                  <a:pt x="6305" y="10008"/>
                  <a:pt x="5991" y="10017"/>
                </a:cubicBezTo>
                <a:lnTo>
                  <a:pt x="5707" y="10026"/>
                </a:lnTo>
                <a:lnTo>
                  <a:pt x="5751" y="10148"/>
                </a:lnTo>
                <a:cubicBezTo>
                  <a:pt x="5784" y="10243"/>
                  <a:pt x="5778" y="10296"/>
                  <a:pt x="5725" y="10359"/>
                </a:cubicBezTo>
                <a:cubicBezTo>
                  <a:pt x="5686" y="10405"/>
                  <a:pt x="5655" y="10508"/>
                  <a:pt x="5655" y="10589"/>
                </a:cubicBezTo>
                <a:cubicBezTo>
                  <a:pt x="5655" y="10763"/>
                  <a:pt x="5582" y="10851"/>
                  <a:pt x="5441" y="10851"/>
                </a:cubicBezTo>
                <a:cubicBezTo>
                  <a:pt x="5355" y="10851"/>
                  <a:pt x="5335" y="10884"/>
                  <a:pt x="5323" y="11038"/>
                </a:cubicBezTo>
                <a:cubicBezTo>
                  <a:pt x="5309" y="11222"/>
                  <a:pt x="5306" y="11226"/>
                  <a:pt x="5101" y="11226"/>
                </a:cubicBezTo>
                <a:lnTo>
                  <a:pt x="4895" y="11226"/>
                </a:lnTo>
                <a:lnTo>
                  <a:pt x="4882" y="10879"/>
                </a:lnTo>
                <a:cubicBezTo>
                  <a:pt x="4867" y="10504"/>
                  <a:pt x="4823" y="10410"/>
                  <a:pt x="4668" y="10410"/>
                </a:cubicBezTo>
                <a:cubicBezTo>
                  <a:pt x="4542" y="10410"/>
                  <a:pt x="4492" y="10359"/>
                  <a:pt x="4546" y="10289"/>
                </a:cubicBezTo>
                <a:cubicBezTo>
                  <a:pt x="4572" y="10255"/>
                  <a:pt x="4559" y="10194"/>
                  <a:pt x="4503" y="10120"/>
                </a:cubicBezTo>
                <a:cubicBezTo>
                  <a:pt x="4425" y="10017"/>
                  <a:pt x="4394" y="10010"/>
                  <a:pt x="4293" y="10059"/>
                </a:cubicBezTo>
                <a:cubicBezTo>
                  <a:pt x="4151" y="10129"/>
                  <a:pt x="3878" y="10131"/>
                  <a:pt x="3839" y="10064"/>
                </a:cubicBezTo>
                <a:cubicBezTo>
                  <a:pt x="3824" y="10037"/>
                  <a:pt x="3722" y="10012"/>
                  <a:pt x="3612" y="10012"/>
                </a:cubicBezTo>
                <a:lnTo>
                  <a:pt x="3411" y="10012"/>
                </a:lnTo>
                <a:lnTo>
                  <a:pt x="3420" y="11315"/>
                </a:lnTo>
                <a:cubicBezTo>
                  <a:pt x="3426" y="12361"/>
                  <a:pt x="3411" y="12630"/>
                  <a:pt x="3359" y="12697"/>
                </a:cubicBezTo>
                <a:cubicBezTo>
                  <a:pt x="3324" y="12743"/>
                  <a:pt x="3312" y="12796"/>
                  <a:pt x="3328" y="12814"/>
                </a:cubicBezTo>
                <a:cubicBezTo>
                  <a:pt x="3345" y="12832"/>
                  <a:pt x="3534" y="12845"/>
                  <a:pt x="3747" y="12847"/>
                </a:cubicBezTo>
                <a:cubicBezTo>
                  <a:pt x="4101" y="12850"/>
                  <a:pt x="4136" y="12843"/>
                  <a:pt x="4149" y="12753"/>
                </a:cubicBezTo>
                <a:cubicBezTo>
                  <a:pt x="4157" y="12699"/>
                  <a:pt x="4183" y="12659"/>
                  <a:pt x="4210" y="12664"/>
                </a:cubicBezTo>
                <a:cubicBezTo>
                  <a:pt x="4243" y="12671"/>
                  <a:pt x="4242" y="12590"/>
                  <a:pt x="4201" y="12420"/>
                </a:cubicBezTo>
                <a:cubicBezTo>
                  <a:pt x="4128" y="12115"/>
                  <a:pt x="4122" y="11725"/>
                  <a:pt x="4188" y="11591"/>
                </a:cubicBezTo>
                <a:cubicBezTo>
                  <a:pt x="4249" y="11469"/>
                  <a:pt x="4319" y="11512"/>
                  <a:pt x="4319" y="11671"/>
                </a:cubicBezTo>
                <a:cubicBezTo>
                  <a:pt x="4319" y="11759"/>
                  <a:pt x="4347" y="11793"/>
                  <a:pt x="4415" y="11793"/>
                </a:cubicBezTo>
                <a:cubicBezTo>
                  <a:pt x="4521" y="11793"/>
                  <a:pt x="4537" y="11823"/>
                  <a:pt x="4572" y="12135"/>
                </a:cubicBezTo>
                <a:cubicBezTo>
                  <a:pt x="4592" y="12310"/>
                  <a:pt x="4628" y="12388"/>
                  <a:pt x="4756" y="12505"/>
                </a:cubicBezTo>
                <a:cubicBezTo>
                  <a:pt x="4845" y="12586"/>
                  <a:pt x="4917" y="12699"/>
                  <a:pt x="4917" y="12753"/>
                </a:cubicBezTo>
                <a:cubicBezTo>
                  <a:pt x="4917" y="12843"/>
                  <a:pt x="4950" y="12851"/>
                  <a:pt x="5275" y="12851"/>
                </a:cubicBezTo>
                <a:lnTo>
                  <a:pt x="5633" y="12851"/>
                </a:lnTo>
                <a:lnTo>
                  <a:pt x="5655" y="12683"/>
                </a:lnTo>
                <a:cubicBezTo>
                  <a:pt x="5675" y="12532"/>
                  <a:pt x="5700" y="12506"/>
                  <a:pt x="5856" y="12467"/>
                </a:cubicBezTo>
                <a:cubicBezTo>
                  <a:pt x="6066" y="12414"/>
                  <a:pt x="6132" y="12464"/>
                  <a:pt x="6126" y="12678"/>
                </a:cubicBezTo>
                <a:cubicBezTo>
                  <a:pt x="6123" y="12808"/>
                  <a:pt x="6137" y="12828"/>
                  <a:pt x="6244" y="12833"/>
                </a:cubicBezTo>
                <a:cubicBezTo>
                  <a:pt x="6312" y="12836"/>
                  <a:pt x="6387" y="12837"/>
                  <a:pt x="6410" y="12833"/>
                </a:cubicBezTo>
                <a:cubicBezTo>
                  <a:pt x="6478" y="12819"/>
                  <a:pt x="6674" y="12822"/>
                  <a:pt x="6938" y="12842"/>
                </a:cubicBezTo>
                <a:cubicBezTo>
                  <a:pt x="7174" y="12860"/>
                  <a:pt x="7186" y="12869"/>
                  <a:pt x="7235" y="13030"/>
                </a:cubicBezTo>
                <a:cubicBezTo>
                  <a:pt x="7275" y="13160"/>
                  <a:pt x="7274" y="13244"/>
                  <a:pt x="7226" y="13395"/>
                </a:cubicBezTo>
                <a:cubicBezTo>
                  <a:pt x="7178" y="13546"/>
                  <a:pt x="7178" y="13635"/>
                  <a:pt x="7217" y="13803"/>
                </a:cubicBezTo>
                <a:cubicBezTo>
                  <a:pt x="7245" y="13922"/>
                  <a:pt x="7268" y="14138"/>
                  <a:pt x="7270" y="14280"/>
                </a:cubicBezTo>
                <a:lnTo>
                  <a:pt x="7274" y="14543"/>
                </a:lnTo>
                <a:lnTo>
                  <a:pt x="8789" y="14548"/>
                </a:lnTo>
                <a:cubicBezTo>
                  <a:pt x="9623" y="14552"/>
                  <a:pt x="10324" y="14565"/>
                  <a:pt x="10347" y="14580"/>
                </a:cubicBezTo>
                <a:cubicBezTo>
                  <a:pt x="10369" y="14595"/>
                  <a:pt x="10390" y="14671"/>
                  <a:pt x="10390" y="14749"/>
                </a:cubicBezTo>
                <a:cubicBezTo>
                  <a:pt x="10390" y="14827"/>
                  <a:pt x="10416" y="14904"/>
                  <a:pt x="10447" y="14918"/>
                </a:cubicBezTo>
                <a:cubicBezTo>
                  <a:pt x="10479" y="14931"/>
                  <a:pt x="10547" y="14944"/>
                  <a:pt x="10604" y="14946"/>
                </a:cubicBezTo>
                <a:cubicBezTo>
                  <a:pt x="10692" y="14949"/>
                  <a:pt x="10709" y="14921"/>
                  <a:pt x="10709" y="14777"/>
                </a:cubicBezTo>
                <a:cubicBezTo>
                  <a:pt x="10709" y="14684"/>
                  <a:pt x="10728" y="14597"/>
                  <a:pt x="10753" y="14580"/>
                </a:cubicBezTo>
                <a:cubicBezTo>
                  <a:pt x="10831" y="14528"/>
                  <a:pt x="14433" y="14515"/>
                  <a:pt x="14463" y="14566"/>
                </a:cubicBezTo>
                <a:cubicBezTo>
                  <a:pt x="14479" y="14595"/>
                  <a:pt x="14609" y="14598"/>
                  <a:pt x="14794" y="14576"/>
                </a:cubicBezTo>
                <a:cubicBezTo>
                  <a:pt x="14962" y="14556"/>
                  <a:pt x="15773" y="14545"/>
                  <a:pt x="16597" y="14548"/>
                </a:cubicBezTo>
                <a:lnTo>
                  <a:pt x="18094" y="14552"/>
                </a:lnTo>
                <a:lnTo>
                  <a:pt x="18124" y="14220"/>
                </a:lnTo>
                <a:cubicBezTo>
                  <a:pt x="18140" y="14037"/>
                  <a:pt x="18155" y="13823"/>
                  <a:pt x="18155" y="13742"/>
                </a:cubicBezTo>
                <a:lnTo>
                  <a:pt x="18155" y="13592"/>
                </a:lnTo>
                <a:lnTo>
                  <a:pt x="17391" y="13606"/>
                </a:lnTo>
                <a:cubicBezTo>
                  <a:pt x="16623" y="13618"/>
                  <a:pt x="16466" y="13588"/>
                  <a:pt x="16518" y="13442"/>
                </a:cubicBezTo>
                <a:cubicBezTo>
                  <a:pt x="16530" y="13408"/>
                  <a:pt x="16509" y="13364"/>
                  <a:pt x="16470" y="13348"/>
                </a:cubicBezTo>
                <a:cubicBezTo>
                  <a:pt x="16370" y="13307"/>
                  <a:pt x="16171" y="13314"/>
                  <a:pt x="16195" y="13357"/>
                </a:cubicBezTo>
                <a:cubicBezTo>
                  <a:pt x="16206" y="13378"/>
                  <a:pt x="16195" y="13445"/>
                  <a:pt x="16173" y="13507"/>
                </a:cubicBezTo>
                <a:cubicBezTo>
                  <a:pt x="16134" y="13619"/>
                  <a:pt x="16123" y="13621"/>
                  <a:pt x="15571" y="13606"/>
                </a:cubicBezTo>
                <a:cubicBezTo>
                  <a:pt x="15031" y="13591"/>
                  <a:pt x="15004" y="13588"/>
                  <a:pt x="14991" y="13484"/>
                </a:cubicBezTo>
                <a:cubicBezTo>
                  <a:pt x="14970" y="13329"/>
                  <a:pt x="15069" y="13146"/>
                  <a:pt x="15135" y="13217"/>
                </a:cubicBezTo>
                <a:cubicBezTo>
                  <a:pt x="15163" y="13247"/>
                  <a:pt x="15225" y="13273"/>
                  <a:pt x="15270" y="13273"/>
                </a:cubicBezTo>
                <a:cubicBezTo>
                  <a:pt x="15334" y="13273"/>
                  <a:pt x="15353" y="13230"/>
                  <a:pt x="15353" y="13100"/>
                </a:cubicBezTo>
                <a:cubicBezTo>
                  <a:pt x="15353" y="12910"/>
                  <a:pt x="15397" y="12866"/>
                  <a:pt x="15602" y="12847"/>
                </a:cubicBezTo>
                <a:cubicBezTo>
                  <a:pt x="15799" y="12828"/>
                  <a:pt x="16791" y="12829"/>
                  <a:pt x="17705" y="12851"/>
                </a:cubicBezTo>
                <a:lnTo>
                  <a:pt x="18478" y="12870"/>
                </a:lnTo>
                <a:lnTo>
                  <a:pt x="18478" y="12481"/>
                </a:lnTo>
                <a:lnTo>
                  <a:pt x="18478" y="12088"/>
                </a:lnTo>
                <a:lnTo>
                  <a:pt x="17195" y="12088"/>
                </a:lnTo>
                <a:lnTo>
                  <a:pt x="15907" y="12088"/>
                </a:lnTo>
                <a:lnTo>
                  <a:pt x="15837" y="11933"/>
                </a:lnTo>
                <a:cubicBezTo>
                  <a:pt x="15734" y="11711"/>
                  <a:pt x="15730" y="10373"/>
                  <a:pt x="15833" y="10331"/>
                </a:cubicBezTo>
                <a:cubicBezTo>
                  <a:pt x="15927" y="10292"/>
                  <a:pt x="15920" y="10232"/>
                  <a:pt x="15807" y="10111"/>
                </a:cubicBezTo>
                <a:cubicBezTo>
                  <a:pt x="15748" y="10047"/>
                  <a:pt x="15665" y="10013"/>
                  <a:pt x="15589" y="10022"/>
                </a:cubicBezTo>
                <a:cubicBezTo>
                  <a:pt x="15407" y="10042"/>
                  <a:pt x="15353" y="9980"/>
                  <a:pt x="15353" y="9769"/>
                </a:cubicBezTo>
                <a:cubicBezTo>
                  <a:pt x="15353" y="9646"/>
                  <a:pt x="15328" y="9572"/>
                  <a:pt x="15283" y="9553"/>
                </a:cubicBezTo>
                <a:cubicBezTo>
                  <a:pt x="15245" y="9537"/>
                  <a:pt x="15213" y="9488"/>
                  <a:pt x="15213" y="9441"/>
                </a:cubicBezTo>
                <a:cubicBezTo>
                  <a:pt x="15213" y="9375"/>
                  <a:pt x="15202" y="9368"/>
                  <a:pt x="15161" y="9413"/>
                </a:cubicBezTo>
                <a:cubicBezTo>
                  <a:pt x="15092" y="9486"/>
                  <a:pt x="14982" y="9401"/>
                  <a:pt x="14982" y="9272"/>
                </a:cubicBezTo>
                <a:cubicBezTo>
                  <a:pt x="14982" y="9223"/>
                  <a:pt x="14966" y="9171"/>
                  <a:pt x="14943" y="9155"/>
                </a:cubicBezTo>
                <a:cubicBezTo>
                  <a:pt x="14919" y="9139"/>
                  <a:pt x="14896" y="9082"/>
                  <a:pt x="14895" y="9028"/>
                </a:cubicBezTo>
                <a:cubicBezTo>
                  <a:pt x="14893" y="8975"/>
                  <a:pt x="14892" y="8886"/>
                  <a:pt x="14890" y="8832"/>
                </a:cubicBezTo>
                <a:cubicBezTo>
                  <a:pt x="14888" y="8762"/>
                  <a:pt x="14856" y="8733"/>
                  <a:pt x="14781" y="8733"/>
                </a:cubicBezTo>
                <a:cubicBezTo>
                  <a:pt x="14620" y="8733"/>
                  <a:pt x="14572" y="8630"/>
                  <a:pt x="14576" y="8293"/>
                </a:cubicBezTo>
                <a:cubicBezTo>
                  <a:pt x="14578" y="8124"/>
                  <a:pt x="14568" y="7974"/>
                  <a:pt x="14554" y="7960"/>
                </a:cubicBezTo>
                <a:cubicBezTo>
                  <a:pt x="14541" y="7946"/>
                  <a:pt x="14461" y="7915"/>
                  <a:pt x="14375" y="7895"/>
                </a:cubicBezTo>
                <a:cubicBezTo>
                  <a:pt x="14236" y="7861"/>
                  <a:pt x="14220" y="7867"/>
                  <a:pt x="14222" y="7960"/>
                </a:cubicBezTo>
                <a:cubicBezTo>
                  <a:pt x="14224" y="8031"/>
                  <a:pt x="14195" y="8072"/>
                  <a:pt x="14126" y="8082"/>
                </a:cubicBezTo>
                <a:cubicBezTo>
                  <a:pt x="14064" y="8092"/>
                  <a:pt x="14018" y="8136"/>
                  <a:pt x="14009" y="8204"/>
                </a:cubicBezTo>
                <a:cubicBezTo>
                  <a:pt x="14001" y="8263"/>
                  <a:pt x="13964" y="8312"/>
                  <a:pt x="13926" y="8312"/>
                </a:cubicBezTo>
                <a:cubicBezTo>
                  <a:pt x="13820" y="8312"/>
                  <a:pt x="13818" y="8107"/>
                  <a:pt x="13921" y="7951"/>
                </a:cubicBezTo>
                <a:cubicBezTo>
                  <a:pt x="13987" y="7852"/>
                  <a:pt x="13999" y="7795"/>
                  <a:pt x="13965" y="7759"/>
                </a:cubicBezTo>
                <a:cubicBezTo>
                  <a:pt x="13896" y="7684"/>
                  <a:pt x="14021" y="7422"/>
                  <a:pt x="14122" y="7431"/>
                </a:cubicBezTo>
                <a:cubicBezTo>
                  <a:pt x="14182" y="7436"/>
                  <a:pt x="14201" y="7400"/>
                  <a:pt x="14201" y="7276"/>
                </a:cubicBezTo>
                <a:cubicBezTo>
                  <a:pt x="14201" y="7136"/>
                  <a:pt x="14183" y="7107"/>
                  <a:pt x="14078" y="7093"/>
                </a:cubicBezTo>
                <a:cubicBezTo>
                  <a:pt x="14012" y="7085"/>
                  <a:pt x="13936" y="7035"/>
                  <a:pt x="13908" y="6981"/>
                </a:cubicBezTo>
                <a:cubicBezTo>
                  <a:pt x="13880" y="6927"/>
                  <a:pt x="13833" y="6863"/>
                  <a:pt x="13799" y="6840"/>
                </a:cubicBezTo>
                <a:cubicBezTo>
                  <a:pt x="13689" y="6765"/>
                  <a:pt x="13871" y="6611"/>
                  <a:pt x="14070" y="6611"/>
                </a:cubicBezTo>
                <a:cubicBezTo>
                  <a:pt x="14242" y="6611"/>
                  <a:pt x="14243" y="6607"/>
                  <a:pt x="14257" y="6400"/>
                </a:cubicBezTo>
                <a:cubicBezTo>
                  <a:pt x="14270" y="6209"/>
                  <a:pt x="14284" y="6190"/>
                  <a:pt x="14406" y="6175"/>
                </a:cubicBezTo>
                <a:cubicBezTo>
                  <a:pt x="14479" y="6166"/>
                  <a:pt x="14584" y="6180"/>
                  <a:pt x="14637" y="6208"/>
                </a:cubicBezTo>
                <a:cubicBezTo>
                  <a:pt x="14690" y="6236"/>
                  <a:pt x="14783" y="6266"/>
                  <a:pt x="14847" y="6273"/>
                </a:cubicBezTo>
                <a:cubicBezTo>
                  <a:pt x="14939" y="6285"/>
                  <a:pt x="14962" y="6321"/>
                  <a:pt x="14973" y="6447"/>
                </a:cubicBezTo>
                <a:cubicBezTo>
                  <a:pt x="14986" y="6584"/>
                  <a:pt x="15007" y="6607"/>
                  <a:pt x="15135" y="6620"/>
                </a:cubicBezTo>
                <a:cubicBezTo>
                  <a:pt x="15233" y="6630"/>
                  <a:pt x="15285" y="6662"/>
                  <a:pt x="15296" y="6723"/>
                </a:cubicBezTo>
                <a:cubicBezTo>
                  <a:pt x="15315" y="6828"/>
                  <a:pt x="15438" y="6973"/>
                  <a:pt x="15549" y="7018"/>
                </a:cubicBezTo>
                <a:cubicBezTo>
                  <a:pt x="15593" y="7036"/>
                  <a:pt x="15628" y="7106"/>
                  <a:pt x="15628" y="7178"/>
                </a:cubicBezTo>
                <a:cubicBezTo>
                  <a:pt x="15628" y="7254"/>
                  <a:pt x="15653" y="7300"/>
                  <a:pt x="15693" y="7300"/>
                </a:cubicBezTo>
                <a:cubicBezTo>
                  <a:pt x="15781" y="7300"/>
                  <a:pt x="15805" y="7352"/>
                  <a:pt x="15833" y="7590"/>
                </a:cubicBezTo>
                <a:cubicBezTo>
                  <a:pt x="15847" y="7708"/>
                  <a:pt x="15906" y="7845"/>
                  <a:pt x="15973" y="7923"/>
                </a:cubicBezTo>
                <a:cubicBezTo>
                  <a:pt x="16104" y="8075"/>
                  <a:pt x="16079" y="8162"/>
                  <a:pt x="15920" y="8119"/>
                </a:cubicBezTo>
                <a:cubicBezTo>
                  <a:pt x="15841" y="8098"/>
                  <a:pt x="15811" y="8107"/>
                  <a:pt x="15811" y="8162"/>
                </a:cubicBezTo>
                <a:cubicBezTo>
                  <a:pt x="15811" y="8208"/>
                  <a:pt x="15853" y="8237"/>
                  <a:pt x="15920" y="8237"/>
                </a:cubicBezTo>
                <a:cubicBezTo>
                  <a:pt x="15981" y="8237"/>
                  <a:pt x="16075" y="8278"/>
                  <a:pt x="16130" y="8326"/>
                </a:cubicBezTo>
                <a:cubicBezTo>
                  <a:pt x="16212" y="8397"/>
                  <a:pt x="16230" y="8462"/>
                  <a:pt x="16230" y="8696"/>
                </a:cubicBezTo>
                <a:cubicBezTo>
                  <a:pt x="16230" y="8952"/>
                  <a:pt x="16244" y="8988"/>
                  <a:pt x="16344" y="9028"/>
                </a:cubicBezTo>
                <a:cubicBezTo>
                  <a:pt x="16405" y="9053"/>
                  <a:pt x="16519" y="9074"/>
                  <a:pt x="16601" y="9071"/>
                </a:cubicBezTo>
                <a:cubicBezTo>
                  <a:pt x="16858" y="9061"/>
                  <a:pt x="17145" y="9130"/>
                  <a:pt x="17186" y="9216"/>
                </a:cubicBezTo>
                <a:cubicBezTo>
                  <a:pt x="17244" y="9336"/>
                  <a:pt x="17173" y="9492"/>
                  <a:pt x="17046" y="9525"/>
                </a:cubicBezTo>
                <a:cubicBezTo>
                  <a:pt x="16967" y="9545"/>
                  <a:pt x="16937" y="9583"/>
                  <a:pt x="16937" y="9670"/>
                </a:cubicBezTo>
                <a:cubicBezTo>
                  <a:pt x="16937" y="9737"/>
                  <a:pt x="16926" y="9816"/>
                  <a:pt x="16911" y="9844"/>
                </a:cubicBezTo>
                <a:cubicBezTo>
                  <a:pt x="16896" y="9871"/>
                  <a:pt x="16896" y="10003"/>
                  <a:pt x="16911" y="10139"/>
                </a:cubicBezTo>
                <a:lnTo>
                  <a:pt x="16937" y="10387"/>
                </a:lnTo>
                <a:lnTo>
                  <a:pt x="17142" y="10410"/>
                </a:lnTo>
                <a:cubicBezTo>
                  <a:pt x="17337" y="10434"/>
                  <a:pt x="17351" y="10444"/>
                  <a:pt x="17365" y="10598"/>
                </a:cubicBezTo>
                <a:lnTo>
                  <a:pt x="17378" y="10762"/>
                </a:lnTo>
                <a:lnTo>
                  <a:pt x="17714" y="10753"/>
                </a:lnTo>
                <a:cubicBezTo>
                  <a:pt x="17898" y="10747"/>
                  <a:pt x="18074" y="10757"/>
                  <a:pt x="18103" y="10776"/>
                </a:cubicBezTo>
                <a:cubicBezTo>
                  <a:pt x="18132" y="10795"/>
                  <a:pt x="18155" y="10884"/>
                  <a:pt x="18155" y="10973"/>
                </a:cubicBezTo>
                <a:cubicBezTo>
                  <a:pt x="18155" y="11069"/>
                  <a:pt x="18178" y="11132"/>
                  <a:pt x="18212" y="11132"/>
                </a:cubicBezTo>
                <a:cubicBezTo>
                  <a:pt x="18243" y="11132"/>
                  <a:pt x="18316" y="11150"/>
                  <a:pt x="18373" y="11169"/>
                </a:cubicBezTo>
                <a:cubicBezTo>
                  <a:pt x="18475" y="11205"/>
                  <a:pt x="18478" y="11199"/>
                  <a:pt x="18478" y="10809"/>
                </a:cubicBezTo>
                <a:lnTo>
                  <a:pt x="18478" y="10410"/>
                </a:lnTo>
                <a:lnTo>
                  <a:pt x="18343" y="10410"/>
                </a:lnTo>
                <a:cubicBezTo>
                  <a:pt x="18234" y="10410"/>
                  <a:pt x="18192" y="10379"/>
                  <a:pt x="18138" y="10251"/>
                </a:cubicBezTo>
                <a:cubicBezTo>
                  <a:pt x="18064" y="10078"/>
                  <a:pt x="18049" y="9833"/>
                  <a:pt x="18111" y="9792"/>
                </a:cubicBezTo>
                <a:cubicBezTo>
                  <a:pt x="18133" y="9778"/>
                  <a:pt x="18140" y="9672"/>
                  <a:pt x="18124" y="9558"/>
                </a:cubicBezTo>
                <a:cubicBezTo>
                  <a:pt x="18109" y="9443"/>
                  <a:pt x="18092" y="9303"/>
                  <a:pt x="18090" y="9249"/>
                </a:cubicBezTo>
                <a:cubicBezTo>
                  <a:pt x="18086" y="9171"/>
                  <a:pt x="18045" y="9146"/>
                  <a:pt x="17902" y="9127"/>
                </a:cubicBezTo>
                <a:cubicBezTo>
                  <a:pt x="17729" y="9103"/>
                  <a:pt x="17719" y="9090"/>
                  <a:pt x="17705" y="8921"/>
                </a:cubicBezTo>
                <a:lnTo>
                  <a:pt x="17692" y="8743"/>
                </a:lnTo>
                <a:lnTo>
                  <a:pt x="17330" y="8743"/>
                </a:lnTo>
                <a:cubicBezTo>
                  <a:pt x="17133" y="8743"/>
                  <a:pt x="16953" y="8731"/>
                  <a:pt x="16929" y="8714"/>
                </a:cubicBezTo>
                <a:cubicBezTo>
                  <a:pt x="16904" y="8698"/>
                  <a:pt x="16891" y="8616"/>
                  <a:pt x="16902" y="8532"/>
                </a:cubicBezTo>
                <a:cubicBezTo>
                  <a:pt x="16917" y="8424"/>
                  <a:pt x="16903" y="8362"/>
                  <a:pt x="16846" y="8316"/>
                </a:cubicBezTo>
                <a:cubicBezTo>
                  <a:pt x="16793" y="8275"/>
                  <a:pt x="16772" y="8216"/>
                  <a:pt x="16789" y="8148"/>
                </a:cubicBezTo>
                <a:cubicBezTo>
                  <a:pt x="16810" y="8061"/>
                  <a:pt x="16794" y="8040"/>
                  <a:pt x="16706" y="8040"/>
                </a:cubicBezTo>
                <a:cubicBezTo>
                  <a:pt x="16647" y="8040"/>
                  <a:pt x="16586" y="8020"/>
                  <a:pt x="16571" y="7993"/>
                </a:cubicBezTo>
                <a:cubicBezTo>
                  <a:pt x="16555" y="7966"/>
                  <a:pt x="16540" y="7754"/>
                  <a:pt x="16536" y="7524"/>
                </a:cubicBezTo>
                <a:lnTo>
                  <a:pt x="16527" y="7107"/>
                </a:lnTo>
                <a:lnTo>
                  <a:pt x="16366" y="7093"/>
                </a:lnTo>
                <a:cubicBezTo>
                  <a:pt x="16210" y="7079"/>
                  <a:pt x="16200" y="7071"/>
                  <a:pt x="16187" y="6873"/>
                </a:cubicBezTo>
                <a:cubicBezTo>
                  <a:pt x="16174" y="6680"/>
                  <a:pt x="16162" y="6663"/>
                  <a:pt x="16025" y="6648"/>
                </a:cubicBezTo>
                <a:cubicBezTo>
                  <a:pt x="15904" y="6636"/>
                  <a:pt x="15874" y="6612"/>
                  <a:pt x="15855" y="6494"/>
                </a:cubicBezTo>
                <a:cubicBezTo>
                  <a:pt x="15832" y="6354"/>
                  <a:pt x="15784" y="6299"/>
                  <a:pt x="15610" y="6241"/>
                </a:cubicBezTo>
                <a:cubicBezTo>
                  <a:pt x="15548" y="6220"/>
                  <a:pt x="15529" y="6180"/>
                  <a:pt x="15545" y="6091"/>
                </a:cubicBezTo>
                <a:cubicBezTo>
                  <a:pt x="15561" y="6003"/>
                  <a:pt x="15547" y="5969"/>
                  <a:pt x="15497" y="5969"/>
                </a:cubicBezTo>
                <a:cubicBezTo>
                  <a:pt x="15396" y="5969"/>
                  <a:pt x="15261" y="5823"/>
                  <a:pt x="15261" y="5716"/>
                </a:cubicBezTo>
                <a:cubicBezTo>
                  <a:pt x="15261" y="5651"/>
                  <a:pt x="15224" y="5622"/>
                  <a:pt x="15139" y="5622"/>
                </a:cubicBezTo>
                <a:cubicBezTo>
                  <a:pt x="15058" y="5622"/>
                  <a:pt x="15012" y="5593"/>
                  <a:pt x="14995" y="5524"/>
                </a:cubicBezTo>
                <a:cubicBezTo>
                  <a:pt x="14972" y="5430"/>
                  <a:pt x="14967" y="5426"/>
                  <a:pt x="14890" y="5500"/>
                </a:cubicBezTo>
                <a:cubicBezTo>
                  <a:pt x="14802" y="5586"/>
                  <a:pt x="14634" y="5581"/>
                  <a:pt x="14650" y="5491"/>
                </a:cubicBezTo>
                <a:cubicBezTo>
                  <a:pt x="14673" y="5366"/>
                  <a:pt x="14538" y="5323"/>
                  <a:pt x="14314" y="5383"/>
                </a:cubicBezTo>
                <a:cubicBezTo>
                  <a:pt x="14133" y="5432"/>
                  <a:pt x="14086" y="5427"/>
                  <a:pt x="14044" y="5369"/>
                </a:cubicBezTo>
                <a:cubicBezTo>
                  <a:pt x="14015" y="5331"/>
                  <a:pt x="13953" y="5277"/>
                  <a:pt x="13904" y="5247"/>
                </a:cubicBezTo>
                <a:cubicBezTo>
                  <a:pt x="13854" y="5218"/>
                  <a:pt x="13804" y="5154"/>
                  <a:pt x="13790" y="5102"/>
                </a:cubicBezTo>
                <a:cubicBezTo>
                  <a:pt x="13777" y="5050"/>
                  <a:pt x="13746" y="5003"/>
                  <a:pt x="13721" y="4999"/>
                </a:cubicBezTo>
                <a:cubicBezTo>
                  <a:pt x="13695" y="4995"/>
                  <a:pt x="13590" y="4975"/>
                  <a:pt x="13485" y="4957"/>
                </a:cubicBezTo>
                <a:cubicBezTo>
                  <a:pt x="13432" y="4948"/>
                  <a:pt x="13380" y="4945"/>
                  <a:pt x="13341" y="4948"/>
                </a:cubicBezTo>
                <a:close/>
                <a:moveTo>
                  <a:pt x="9858" y="19982"/>
                </a:moveTo>
                <a:cubicBezTo>
                  <a:pt x="9819" y="19982"/>
                  <a:pt x="9799" y="20002"/>
                  <a:pt x="9814" y="20029"/>
                </a:cubicBezTo>
                <a:cubicBezTo>
                  <a:pt x="9830" y="20056"/>
                  <a:pt x="9860" y="20081"/>
                  <a:pt x="9884" y="20081"/>
                </a:cubicBezTo>
                <a:cubicBezTo>
                  <a:pt x="9908" y="20081"/>
                  <a:pt x="9928" y="20056"/>
                  <a:pt x="9928" y="20029"/>
                </a:cubicBezTo>
                <a:cubicBezTo>
                  <a:pt x="9928" y="20002"/>
                  <a:pt x="9897" y="19982"/>
                  <a:pt x="9858" y="1998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54" name="flask-logo.png" descr="flask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6749" y="2897244"/>
            <a:ext cx="3690553" cy="1444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python-logo-master-v3-TM-flattened.png" descr="python-logo-master-v3-TM-flatten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71689" y="2670370"/>
            <a:ext cx="6371962" cy="2152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6" name="Unknown.png" descr="Unknow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92493" y="5714889"/>
            <a:ext cx="2235169" cy="1829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User"/>
          <p:cNvSpPr/>
          <p:nvPr/>
        </p:nvSpPr>
        <p:spPr>
          <a:xfrm>
            <a:off x="1691179" y="5366429"/>
            <a:ext cx="1512624" cy="1307103"/>
          </a:xfrm>
          <a:prstGeom prst="roundRect">
            <a:avLst>
              <a:gd name="adj" fmla="val 5291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1259" name="Chrome.png" descr="Chro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4397" y="3940808"/>
            <a:ext cx="966088" cy="966087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모서리가 둥근 직사각형"/>
          <p:cNvSpPr/>
          <p:nvPr/>
        </p:nvSpPr>
        <p:spPr>
          <a:xfrm>
            <a:off x="4867914" y="3449916"/>
            <a:ext cx="2559054" cy="5140129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61" name="모서리가 둥근 직사각형"/>
          <p:cNvSpPr/>
          <p:nvPr/>
        </p:nvSpPr>
        <p:spPr>
          <a:xfrm>
            <a:off x="9461400" y="3449916"/>
            <a:ext cx="2559054" cy="5140129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62" name="모서리가 둥근 직사각형"/>
          <p:cNvSpPr/>
          <p:nvPr/>
        </p:nvSpPr>
        <p:spPr>
          <a:xfrm>
            <a:off x="14143553" y="3449916"/>
            <a:ext cx="2453269" cy="2054379"/>
          </a:xfrm>
          <a:prstGeom prst="roundRect">
            <a:avLst>
              <a:gd name="adj" fmla="val 3367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63" name="모서리가 둥근 직사각형"/>
          <p:cNvSpPr/>
          <p:nvPr/>
        </p:nvSpPr>
        <p:spPr>
          <a:xfrm>
            <a:off x="14143553" y="6547166"/>
            <a:ext cx="2453269" cy="2054379"/>
          </a:xfrm>
          <a:prstGeom prst="roundRect">
            <a:avLst>
              <a:gd name="adj" fmla="val 3367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pic>
        <p:nvPicPr>
          <p:cNvPr id="1264" name="purepng.com-safari-iconsymbolsiconsapple-iosiosios-8-iconsios-8-7215225961106timx.png" descr="purepng.com-safari-iconsymbolsiconsapple-iosiosios-8-iconsios-8-7215225961106tim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6896" y="5444745"/>
            <a:ext cx="1101091" cy="1101091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Browser"/>
          <p:cNvSpPr txBox="1"/>
          <p:nvPr/>
        </p:nvSpPr>
        <p:spPr>
          <a:xfrm>
            <a:off x="5245233" y="9030512"/>
            <a:ext cx="180441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266" name="Flask Server"/>
          <p:cNvSpPr txBox="1"/>
          <p:nvPr/>
        </p:nvSpPr>
        <p:spPr>
          <a:xfrm>
            <a:off x="11770839" y="9030512"/>
            <a:ext cx="264363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Flask Server</a:t>
            </a:r>
          </a:p>
        </p:txBody>
      </p:sp>
      <p:sp>
        <p:nvSpPr>
          <p:cNvPr id="1267" name="선"/>
          <p:cNvSpPr/>
          <p:nvPr/>
        </p:nvSpPr>
        <p:spPr>
          <a:xfrm>
            <a:off x="7560824" y="4255041"/>
            <a:ext cx="1766720" cy="1"/>
          </a:xfrm>
          <a:prstGeom prst="line">
            <a:avLst/>
          </a:prstGeom>
          <a:ln w="254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268" name="flask-logo.png" descr="flask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38718" y="5666849"/>
            <a:ext cx="1804417" cy="706264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회원관리…"/>
          <p:cNvSpPr txBox="1"/>
          <p:nvPr/>
        </p:nvSpPr>
        <p:spPr>
          <a:xfrm>
            <a:off x="14579104" y="4035620"/>
            <a:ext cx="158216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회원관리</a:t>
            </a:r>
          </a:p>
          <a:p>
            <a:pPr algn="ctr" defTabSz="2438400"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API</a:t>
            </a:r>
          </a:p>
        </p:txBody>
      </p:sp>
      <p:sp>
        <p:nvSpPr>
          <p:cNvPr id="1270" name="선"/>
          <p:cNvSpPr/>
          <p:nvPr/>
        </p:nvSpPr>
        <p:spPr>
          <a:xfrm>
            <a:off x="12209295" y="4255041"/>
            <a:ext cx="1766720" cy="1"/>
          </a:xfrm>
          <a:prstGeom prst="line">
            <a:avLst/>
          </a:prstGeom>
          <a:ln w="254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271" name="MySQL-Logo.jpg" descr="MySQL-Logo.jpg"/>
          <p:cNvPicPr>
            <a:picLocks noChangeAspect="1"/>
          </p:cNvPicPr>
          <p:nvPr/>
        </p:nvPicPr>
        <p:blipFill>
          <a:blip r:embed="rId5">
            <a:extLst/>
          </a:blip>
          <a:srcRect l="20346" t="8152" r="24135" b="8951"/>
          <a:stretch>
            <a:fillRect/>
          </a:stretch>
        </p:blipFill>
        <p:spPr>
          <a:xfrm>
            <a:off x="14780367" y="6771585"/>
            <a:ext cx="1179639" cy="11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83" fill="norm" stroke="1" extrusionOk="0">
                <a:moveTo>
                  <a:pt x="8836" y="0"/>
                </a:moveTo>
                <a:lnTo>
                  <a:pt x="8814" y="124"/>
                </a:lnTo>
                <a:cubicBezTo>
                  <a:pt x="8802" y="192"/>
                  <a:pt x="8811" y="256"/>
                  <a:pt x="8836" y="272"/>
                </a:cubicBezTo>
                <a:cubicBezTo>
                  <a:pt x="8941" y="342"/>
                  <a:pt x="8758" y="405"/>
                  <a:pt x="8357" y="428"/>
                </a:cubicBezTo>
                <a:cubicBezTo>
                  <a:pt x="7730" y="465"/>
                  <a:pt x="7532" y="460"/>
                  <a:pt x="7385" y="420"/>
                </a:cubicBezTo>
                <a:cubicBezTo>
                  <a:pt x="7257" y="386"/>
                  <a:pt x="7255" y="388"/>
                  <a:pt x="7284" y="552"/>
                </a:cubicBezTo>
                <a:cubicBezTo>
                  <a:pt x="7325" y="787"/>
                  <a:pt x="7249" y="838"/>
                  <a:pt x="6841" y="840"/>
                </a:cubicBezTo>
                <a:lnTo>
                  <a:pt x="6500" y="840"/>
                </a:lnTo>
                <a:lnTo>
                  <a:pt x="6493" y="1012"/>
                </a:lnTo>
                <a:cubicBezTo>
                  <a:pt x="6486" y="1225"/>
                  <a:pt x="6445" y="1298"/>
                  <a:pt x="6355" y="1261"/>
                </a:cubicBezTo>
                <a:cubicBezTo>
                  <a:pt x="6317" y="1245"/>
                  <a:pt x="6259" y="1253"/>
                  <a:pt x="6225" y="1284"/>
                </a:cubicBezTo>
                <a:cubicBezTo>
                  <a:pt x="6177" y="1326"/>
                  <a:pt x="6145" y="1329"/>
                  <a:pt x="6094" y="1284"/>
                </a:cubicBezTo>
                <a:cubicBezTo>
                  <a:pt x="6041" y="1237"/>
                  <a:pt x="6008" y="1236"/>
                  <a:pt x="5935" y="1292"/>
                </a:cubicBezTo>
                <a:cubicBezTo>
                  <a:pt x="5883" y="1330"/>
                  <a:pt x="5852" y="1382"/>
                  <a:pt x="5869" y="1401"/>
                </a:cubicBezTo>
                <a:cubicBezTo>
                  <a:pt x="5887" y="1420"/>
                  <a:pt x="5860" y="1447"/>
                  <a:pt x="5804" y="1463"/>
                </a:cubicBezTo>
                <a:cubicBezTo>
                  <a:pt x="5749" y="1478"/>
                  <a:pt x="5712" y="1504"/>
                  <a:pt x="5724" y="1525"/>
                </a:cubicBezTo>
                <a:cubicBezTo>
                  <a:pt x="5770" y="1604"/>
                  <a:pt x="5599" y="1685"/>
                  <a:pt x="5398" y="1681"/>
                </a:cubicBezTo>
                <a:cubicBezTo>
                  <a:pt x="5283" y="1678"/>
                  <a:pt x="5204" y="1698"/>
                  <a:pt x="5217" y="1720"/>
                </a:cubicBezTo>
                <a:cubicBezTo>
                  <a:pt x="5240" y="1759"/>
                  <a:pt x="5051" y="1954"/>
                  <a:pt x="5014" y="1930"/>
                </a:cubicBezTo>
                <a:cubicBezTo>
                  <a:pt x="5002" y="1922"/>
                  <a:pt x="4982" y="1961"/>
                  <a:pt x="4963" y="2015"/>
                </a:cubicBezTo>
                <a:cubicBezTo>
                  <a:pt x="4940" y="2083"/>
                  <a:pt x="4894" y="2103"/>
                  <a:pt x="4832" y="2085"/>
                </a:cubicBezTo>
                <a:cubicBezTo>
                  <a:pt x="4743" y="2060"/>
                  <a:pt x="4519" y="2247"/>
                  <a:pt x="4571" y="2303"/>
                </a:cubicBezTo>
                <a:cubicBezTo>
                  <a:pt x="4585" y="2318"/>
                  <a:pt x="4575" y="2369"/>
                  <a:pt x="4549" y="2420"/>
                </a:cubicBezTo>
                <a:cubicBezTo>
                  <a:pt x="4518" y="2482"/>
                  <a:pt x="4453" y="2513"/>
                  <a:pt x="4346" y="2513"/>
                </a:cubicBezTo>
                <a:cubicBezTo>
                  <a:pt x="4234" y="2513"/>
                  <a:pt x="4192" y="2529"/>
                  <a:pt x="4209" y="2576"/>
                </a:cubicBezTo>
                <a:cubicBezTo>
                  <a:pt x="4222" y="2612"/>
                  <a:pt x="4213" y="2705"/>
                  <a:pt x="4187" y="2778"/>
                </a:cubicBezTo>
                <a:cubicBezTo>
                  <a:pt x="4147" y="2891"/>
                  <a:pt x="4113" y="2910"/>
                  <a:pt x="3955" y="2910"/>
                </a:cubicBezTo>
                <a:cubicBezTo>
                  <a:pt x="3775" y="2910"/>
                  <a:pt x="3773" y="2908"/>
                  <a:pt x="3773" y="3074"/>
                </a:cubicBezTo>
                <a:cubicBezTo>
                  <a:pt x="3773" y="3231"/>
                  <a:pt x="3719" y="3309"/>
                  <a:pt x="3607" y="3330"/>
                </a:cubicBezTo>
                <a:cubicBezTo>
                  <a:pt x="3450" y="3359"/>
                  <a:pt x="3424" y="3392"/>
                  <a:pt x="3404" y="3548"/>
                </a:cubicBezTo>
                <a:cubicBezTo>
                  <a:pt x="3382" y="3707"/>
                  <a:pt x="3363" y="3720"/>
                  <a:pt x="3193" y="3743"/>
                </a:cubicBezTo>
                <a:cubicBezTo>
                  <a:pt x="3039" y="3763"/>
                  <a:pt x="3009" y="3787"/>
                  <a:pt x="2998" y="3891"/>
                </a:cubicBezTo>
                <a:cubicBezTo>
                  <a:pt x="2990" y="3958"/>
                  <a:pt x="2956" y="4089"/>
                  <a:pt x="2918" y="4178"/>
                </a:cubicBezTo>
                <a:cubicBezTo>
                  <a:pt x="2861" y="4311"/>
                  <a:pt x="2833" y="4334"/>
                  <a:pt x="2780" y="4287"/>
                </a:cubicBezTo>
                <a:cubicBezTo>
                  <a:pt x="2744" y="4256"/>
                  <a:pt x="2726" y="4201"/>
                  <a:pt x="2744" y="4171"/>
                </a:cubicBezTo>
                <a:cubicBezTo>
                  <a:pt x="2761" y="4140"/>
                  <a:pt x="2743" y="4149"/>
                  <a:pt x="2700" y="4186"/>
                </a:cubicBezTo>
                <a:cubicBezTo>
                  <a:pt x="2645" y="4234"/>
                  <a:pt x="2620" y="4325"/>
                  <a:pt x="2620" y="4513"/>
                </a:cubicBezTo>
                <a:cubicBezTo>
                  <a:pt x="2620" y="4724"/>
                  <a:pt x="2605" y="4791"/>
                  <a:pt x="2533" y="4832"/>
                </a:cubicBezTo>
                <a:cubicBezTo>
                  <a:pt x="2484" y="4860"/>
                  <a:pt x="2416" y="4944"/>
                  <a:pt x="2381" y="5019"/>
                </a:cubicBezTo>
                <a:cubicBezTo>
                  <a:pt x="2347" y="5093"/>
                  <a:pt x="2293" y="5149"/>
                  <a:pt x="2265" y="5143"/>
                </a:cubicBezTo>
                <a:cubicBezTo>
                  <a:pt x="2236" y="5137"/>
                  <a:pt x="2217" y="5183"/>
                  <a:pt x="2222" y="5260"/>
                </a:cubicBezTo>
                <a:cubicBezTo>
                  <a:pt x="2229" y="5385"/>
                  <a:pt x="2221" y="5402"/>
                  <a:pt x="2040" y="5416"/>
                </a:cubicBezTo>
                <a:cubicBezTo>
                  <a:pt x="1846" y="5431"/>
                  <a:pt x="1844" y="5428"/>
                  <a:pt x="1844" y="5618"/>
                </a:cubicBezTo>
                <a:cubicBezTo>
                  <a:pt x="1844" y="5723"/>
                  <a:pt x="1860" y="5825"/>
                  <a:pt x="1888" y="5844"/>
                </a:cubicBezTo>
                <a:cubicBezTo>
                  <a:pt x="1924" y="5867"/>
                  <a:pt x="1924" y="5891"/>
                  <a:pt x="1888" y="5929"/>
                </a:cubicBezTo>
                <a:cubicBezTo>
                  <a:pt x="1860" y="5959"/>
                  <a:pt x="1844" y="6034"/>
                  <a:pt x="1844" y="6093"/>
                </a:cubicBezTo>
                <a:cubicBezTo>
                  <a:pt x="1844" y="6161"/>
                  <a:pt x="1776" y="6242"/>
                  <a:pt x="1663" y="6326"/>
                </a:cubicBezTo>
                <a:cubicBezTo>
                  <a:pt x="1471" y="6469"/>
                  <a:pt x="1464" y="6496"/>
                  <a:pt x="1453" y="7197"/>
                </a:cubicBezTo>
                <a:lnTo>
                  <a:pt x="1453" y="7516"/>
                </a:lnTo>
                <a:lnTo>
                  <a:pt x="1257" y="7501"/>
                </a:lnTo>
                <a:cubicBezTo>
                  <a:pt x="1062" y="7486"/>
                  <a:pt x="1061" y="7486"/>
                  <a:pt x="1061" y="7657"/>
                </a:cubicBezTo>
                <a:cubicBezTo>
                  <a:pt x="1061" y="7750"/>
                  <a:pt x="1089" y="7891"/>
                  <a:pt x="1126" y="7968"/>
                </a:cubicBezTo>
                <a:cubicBezTo>
                  <a:pt x="1182" y="8083"/>
                  <a:pt x="1184" y="8115"/>
                  <a:pt x="1134" y="8178"/>
                </a:cubicBezTo>
                <a:cubicBezTo>
                  <a:pt x="1092" y="8230"/>
                  <a:pt x="1074" y="8442"/>
                  <a:pt x="1068" y="8847"/>
                </a:cubicBezTo>
                <a:cubicBezTo>
                  <a:pt x="1064" y="9171"/>
                  <a:pt x="1042" y="9459"/>
                  <a:pt x="1018" y="9485"/>
                </a:cubicBezTo>
                <a:cubicBezTo>
                  <a:pt x="975" y="9531"/>
                  <a:pt x="876" y="9567"/>
                  <a:pt x="749" y="9578"/>
                </a:cubicBezTo>
                <a:cubicBezTo>
                  <a:pt x="681" y="9585"/>
                  <a:pt x="668" y="9892"/>
                  <a:pt x="735" y="9936"/>
                </a:cubicBezTo>
                <a:cubicBezTo>
                  <a:pt x="760" y="9953"/>
                  <a:pt x="786" y="10049"/>
                  <a:pt x="786" y="10154"/>
                </a:cubicBezTo>
                <a:cubicBezTo>
                  <a:pt x="786" y="10260"/>
                  <a:pt x="760" y="10363"/>
                  <a:pt x="735" y="10380"/>
                </a:cubicBezTo>
                <a:cubicBezTo>
                  <a:pt x="670" y="10423"/>
                  <a:pt x="677" y="11983"/>
                  <a:pt x="742" y="11983"/>
                </a:cubicBezTo>
                <a:cubicBezTo>
                  <a:pt x="769" y="11983"/>
                  <a:pt x="854" y="12049"/>
                  <a:pt x="931" y="12131"/>
                </a:cubicBezTo>
                <a:cubicBezTo>
                  <a:pt x="1066" y="12276"/>
                  <a:pt x="1066" y="12290"/>
                  <a:pt x="1068" y="12784"/>
                </a:cubicBezTo>
                <a:cubicBezTo>
                  <a:pt x="1070" y="13062"/>
                  <a:pt x="1084" y="13310"/>
                  <a:pt x="1097" y="13337"/>
                </a:cubicBezTo>
                <a:cubicBezTo>
                  <a:pt x="1138" y="13414"/>
                  <a:pt x="1142" y="13579"/>
                  <a:pt x="1105" y="13632"/>
                </a:cubicBezTo>
                <a:cubicBezTo>
                  <a:pt x="1086" y="13659"/>
                  <a:pt x="1072" y="13773"/>
                  <a:pt x="1076" y="13881"/>
                </a:cubicBezTo>
                <a:cubicBezTo>
                  <a:pt x="1081" y="14059"/>
                  <a:pt x="1097" y="14079"/>
                  <a:pt x="1206" y="14084"/>
                </a:cubicBezTo>
                <a:cubicBezTo>
                  <a:pt x="1414" y="14092"/>
                  <a:pt x="1484" y="14142"/>
                  <a:pt x="1460" y="14263"/>
                </a:cubicBezTo>
                <a:cubicBezTo>
                  <a:pt x="1448" y="14323"/>
                  <a:pt x="1457" y="14428"/>
                  <a:pt x="1475" y="14496"/>
                </a:cubicBezTo>
                <a:cubicBezTo>
                  <a:pt x="1492" y="14564"/>
                  <a:pt x="1483" y="14692"/>
                  <a:pt x="1460" y="14784"/>
                </a:cubicBezTo>
                <a:cubicBezTo>
                  <a:pt x="1432" y="14896"/>
                  <a:pt x="1433" y="14991"/>
                  <a:pt x="1467" y="15072"/>
                </a:cubicBezTo>
                <a:cubicBezTo>
                  <a:pt x="1506" y="15162"/>
                  <a:pt x="1507" y="15215"/>
                  <a:pt x="1467" y="15266"/>
                </a:cubicBezTo>
                <a:cubicBezTo>
                  <a:pt x="1424" y="15322"/>
                  <a:pt x="1436" y="15336"/>
                  <a:pt x="1533" y="15336"/>
                </a:cubicBezTo>
                <a:cubicBezTo>
                  <a:pt x="1605" y="15336"/>
                  <a:pt x="1676" y="15296"/>
                  <a:pt x="1707" y="15235"/>
                </a:cubicBezTo>
                <a:cubicBezTo>
                  <a:pt x="1767" y="15114"/>
                  <a:pt x="1838" y="15148"/>
                  <a:pt x="1837" y="15297"/>
                </a:cubicBezTo>
                <a:cubicBezTo>
                  <a:pt x="1837" y="15357"/>
                  <a:pt x="1838" y="15579"/>
                  <a:pt x="1837" y="15788"/>
                </a:cubicBezTo>
                <a:lnTo>
                  <a:pt x="1837" y="16169"/>
                </a:lnTo>
                <a:lnTo>
                  <a:pt x="2033" y="16185"/>
                </a:lnTo>
                <a:cubicBezTo>
                  <a:pt x="2225" y="16199"/>
                  <a:pt x="2229" y="16203"/>
                  <a:pt x="2229" y="16371"/>
                </a:cubicBezTo>
                <a:cubicBezTo>
                  <a:pt x="2229" y="16558"/>
                  <a:pt x="2365" y="16689"/>
                  <a:pt x="2468" y="16605"/>
                </a:cubicBezTo>
                <a:cubicBezTo>
                  <a:pt x="2555" y="16533"/>
                  <a:pt x="2636" y="16746"/>
                  <a:pt x="2642" y="17079"/>
                </a:cubicBezTo>
                <a:lnTo>
                  <a:pt x="2642" y="17383"/>
                </a:lnTo>
                <a:lnTo>
                  <a:pt x="2809" y="17406"/>
                </a:lnTo>
                <a:cubicBezTo>
                  <a:pt x="2957" y="17429"/>
                  <a:pt x="2970" y="17446"/>
                  <a:pt x="2983" y="17616"/>
                </a:cubicBezTo>
                <a:cubicBezTo>
                  <a:pt x="2994" y="17765"/>
                  <a:pt x="3016" y="17802"/>
                  <a:pt x="3106" y="17826"/>
                </a:cubicBezTo>
                <a:cubicBezTo>
                  <a:pt x="3168" y="17843"/>
                  <a:pt x="3247" y="17833"/>
                  <a:pt x="3280" y="17803"/>
                </a:cubicBezTo>
                <a:cubicBezTo>
                  <a:pt x="3369" y="17724"/>
                  <a:pt x="3404" y="17791"/>
                  <a:pt x="3404" y="18036"/>
                </a:cubicBezTo>
                <a:cubicBezTo>
                  <a:pt x="3404" y="18252"/>
                  <a:pt x="3407" y="18252"/>
                  <a:pt x="3556" y="18239"/>
                </a:cubicBezTo>
                <a:cubicBezTo>
                  <a:pt x="3771" y="18219"/>
                  <a:pt x="3816" y="18259"/>
                  <a:pt x="3788" y="18480"/>
                </a:cubicBezTo>
                <a:lnTo>
                  <a:pt x="3759" y="18674"/>
                </a:lnTo>
                <a:lnTo>
                  <a:pt x="3962" y="18674"/>
                </a:lnTo>
                <a:lnTo>
                  <a:pt x="4165" y="18667"/>
                </a:lnTo>
                <a:lnTo>
                  <a:pt x="4165" y="18861"/>
                </a:lnTo>
                <a:cubicBezTo>
                  <a:pt x="4165" y="19050"/>
                  <a:pt x="4167" y="19055"/>
                  <a:pt x="4346" y="19079"/>
                </a:cubicBezTo>
                <a:cubicBezTo>
                  <a:pt x="4522" y="19103"/>
                  <a:pt x="4527" y="19112"/>
                  <a:pt x="4549" y="19305"/>
                </a:cubicBezTo>
                <a:cubicBezTo>
                  <a:pt x="4572" y="19503"/>
                  <a:pt x="4579" y="19507"/>
                  <a:pt x="4760" y="19507"/>
                </a:cubicBezTo>
                <a:cubicBezTo>
                  <a:pt x="4931" y="19507"/>
                  <a:pt x="4943" y="19521"/>
                  <a:pt x="4948" y="19655"/>
                </a:cubicBezTo>
                <a:cubicBezTo>
                  <a:pt x="4951" y="19734"/>
                  <a:pt x="4959" y="19823"/>
                  <a:pt x="4963" y="19857"/>
                </a:cubicBezTo>
                <a:cubicBezTo>
                  <a:pt x="4967" y="19901"/>
                  <a:pt x="5078" y="19919"/>
                  <a:pt x="5354" y="19919"/>
                </a:cubicBezTo>
                <a:cubicBezTo>
                  <a:pt x="5713" y="19919"/>
                  <a:pt x="5861" y="19968"/>
                  <a:pt x="5746" y="20044"/>
                </a:cubicBezTo>
                <a:cubicBezTo>
                  <a:pt x="5665" y="20098"/>
                  <a:pt x="5694" y="20311"/>
                  <a:pt x="5782" y="20316"/>
                </a:cubicBezTo>
                <a:cubicBezTo>
                  <a:pt x="5827" y="20319"/>
                  <a:pt x="5975" y="20326"/>
                  <a:pt x="6116" y="20332"/>
                </a:cubicBezTo>
                <a:cubicBezTo>
                  <a:pt x="6400" y="20344"/>
                  <a:pt x="6499" y="20391"/>
                  <a:pt x="6464" y="20487"/>
                </a:cubicBezTo>
                <a:cubicBezTo>
                  <a:pt x="6451" y="20523"/>
                  <a:pt x="6454" y="20562"/>
                  <a:pt x="6471" y="20581"/>
                </a:cubicBezTo>
                <a:cubicBezTo>
                  <a:pt x="6489" y="20599"/>
                  <a:pt x="6508" y="20643"/>
                  <a:pt x="6508" y="20674"/>
                </a:cubicBezTo>
                <a:cubicBezTo>
                  <a:pt x="6508" y="20712"/>
                  <a:pt x="6629" y="20737"/>
                  <a:pt x="6870" y="20744"/>
                </a:cubicBezTo>
                <a:cubicBezTo>
                  <a:pt x="7289" y="20756"/>
                  <a:pt x="7380" y="20780"/>
                  <a:pt x="7327" y="20869"/>
                </a:cubicBezTo>
                <a:cubicBezTo>
                  <a:pt x="7307" y="20903"/>
                  <a:pt x="7285" y="20979"/>
                  <a:pt x="7284" y="21040"/>
                </a:cubicBezTo>
                <a:cubicBezTo>
                  <a:pt x="7281" y="21147"/>
                  <a:pt x="7293" y="21152"/>
                  <a:pt x="7740" y="21157"/>
                </a:cubicBezTo>
                <a:cubicBezTo>
                  <a:pt x="8535" y="21164"/>
                  <a:pt x="8483" y="21148"/>
                  <a:pt x="8466" y="21367"/>
                </a:cubicBezTo>
                <a:cubicBezTo>
                  <a:pt x="8456" y="21487"/>
                  <a:pt x="8465" y="21550"/>
                  <a:pt x="8495" y="21530"/>
                </a:cubicBezTo>
                <a:cubicBezTo>
                  <a:pt x="8520" y="21513"/>
                  <a:pt x="8558" y="21518"/>
                  <a:pt x="8574" y="21546"/>
                </a:cubicBezTo>
                <a:cubicBezTo>
                  <a:pt x="8606" y="21600"/>
                  <a:pt x="8869" y="21593"/>
                  <a:pt x="8901" y="21538"/>
                </a:cubicBezTo>
                <a:cubicBezTo>
                  <a:pt x="8911" y="21519"/>
                  <a:pt x="8996" y="21523"/>
                  <a:pt x="9089" y="21546"/>
                </a:cubicBezTo>
                <a:cubicBezTo>
                  <a:pt x="9183" y="21568"/>
                  <a:pt x="9494" y="21577"/>
                  <a:pt x="9786" y="21561"/>
                </a:cubicBezTo>
                <a:cubicBezTo>
                  <a:pt x="10583" y="21519"/>
                  <a:pt x="11327" y="21509"/>
                  <a:pt x="11374" y="21538"/>
                </a:cubicBezTo>
                <a:cubicBezTo>
                  <a:pt x="11397" y="21552"/>
                  <a:pt x="11867" y="21564"/>
                  <a:pt x="12418" y="21569"/>
                </a:cubicBezTo>
                <a:lnTo>
                  <a:pt x="13419" y="21577"/>
                </a:lnTo>
                <a:lnTo>
                  <a:pt x="13433" y="21382"/>
                </a:lnTo>
                <a:lnTo>
                  <a:pt x="13441" y="21180"/>
                </a:lnTo>
                <a:lnTo>
                  <a:pt x="13854" y="21164"/>
                </a:lnTo>
                <a:cubicBezTo>
                  <a:pt x="14145" y="21154"/>
                  <a:pt x="14292" y="21124"/>
                  <a:pt x="14347" y="21071"/>
                </a:cubicBezTo>
                <a:cubicBezTo>
                  <a:pt x="14426" y="20994"/>
                  <a:pt x="14548" y="21026"/>
                  <a:pt x="14500" y="21110"/>
                </a:cubicBezTo>
                <a:cubicBezTo>
                  <a:pt x="14485" y="21135"/>
                  <a:pt x="14495" y="21149"/>
                  <a:pt x="14521" y="21149"/>
                </a:cubicBezTo>
                <a:cubicBezTo>
                  <a:pt x="14575" y="21149"/>
                  <a:pt x="14576" y="21141"/>
                  <a:pt x="14587" y="20946"/>
                </a:cubicBezTo>
                <a:cubicBezTo>
                  <a:pt x="14590" y="20873"/>
                  <a:pt x="14613" y="20794"/>
                  <a:pt x="14630" y="20775"/>
                </a:cubicBezTo>
                <a:cubicBezTo>
                  <a:pt x="14648" y="20757"/>
                  <a:pt x="14817" y="20745"/>
                  <a:pt x="15007" y="20744"/>
                </a:cubicBezTo>
                <a:lnTo>
                  <a:pt x="15348" y="20744"/>
                </a:lnTo>
                <a:lnTo>
                  <a:pt x="15348" y="20581"/>
                </a:lnTo>
                <a:cubicBezTo>
                  <a:pt x="15348" y="20403"/>
                  <a:pt x="15408" y="20344"/>
                  <a:pt x="15580" y="20340"/>
                </a:cubicBezTo>
                <a:cubicBezTo>
                  <a:pt x="15643" y="20338"/>
                  <a:pt x="15795" y="20329"/>
                  <a:pt x="15914" y="20324"/>
                </a:cubicBezTo>
                <a:lnTo>
                  <a:pt x="16124" y="20316"/>
                </a:lnTo>
                <a:lnTo>
                  <a:pt x="16139" y="20106"/>
                </a:lnTo>
                <a:lnTo>
                  <a:pt x="16153" y="19904"/>
                </a:lnTo>
                <a:lnTo>
                  <a:pt x="16537" y="19912"/>
                </a:lnTo>
                <a:lnTo>
                  <a:pt x="16915" y="19912"/>
                </a:lnTo>
                <a:lnTo>
                  <a:pt x="16915" y="19702"/>
                </a:lnTo>
                <a:cubicBezTo>
                  <a:pt x="16915" y="19475"/>
                  <a:pt x="16945" y="19409"/>
                  <a:pt x="17023" y="19460"/>
                </a:cubicBezTo>
                <a:cubicBezTo>
                  <a:pt x="17050" y="19478"/>
                  <a:pt x="17122" y="19499"/>
                  <a:pt x="17190" y="19507"/>
                </a:cubicBezTo>
                <a:cubicBezTo>
                  <a:pt x="17296" y="19519"/>
                  <a:pt x="17316" y="19510"/>
                  <a:pt x="17306" y="19414"/>
                </a:cubicBezTo>
                <a:cubicBezTo>
                  <a:pt x="17283" y="19191"/>
                  <a:pt x="17356" y="19079"/>
                  <a:pt x="17531" y="19079"/>
                </a:cubicBezTo>
                <a:cubicBezTo>
                  <a:pt x="17685" y="19079"/>
                  <a:pt x="17698" y="19069"/>
                  <a:pt x="17698" y="18908"/>
                </a:cubicBezTo>
                <a:cubicBezTo>
                  <a:pt x="17698" y="18708"/>
                  <a:pt x="17750" y="18663"/>
                  <a:pt x="17959" y="18682"/>
                </a:cubicBezTo>
                <a:cubicBezTo>
                  <a:pt x="18108" y="18696"/>
                  <a:pt x="18117" y="18686"/>
                  <a:pt x="18104" y="18527"/>
                </a:cubicBezTo>
                <a:cubicBezTo>
                  <a:pt x="18086" y="18303"/>
                  <a:pt x="18131" y="18246"/>
                  <a:pt x="18314" y="18246"/>
                </a:cubicBezTo>
                <a:cubicBezTo>
                  <a:pt x="18464" y="18246"/>
                  <a:pt x="18467" y="18239"/>
                  <a:pt x="18481" y="18036"/>
                </a:cubicBezTo>
                <a:cubicBezTo>
                  <a:pt x="18489" y="17918"/>
                  <a:pt x="18523" y="17826"/>
                  <a:pt x="18554" y="17826"/>
                </a:cubicBezTo>
                <a:cubicBezTo>
                  <a:pt x="18583" y="17826"/>
                  <a:pt x="18622" y="17808"/>
                  <a:pt x="18641" y="17787"/>
                </a:cubicBezTo>
                <a:cubicBezTo>
                  <a:pt x="18659" y="17767"/>
                  <a:pt x="18701" y="17773"/>
                  <a:pt x="18735" y="17803"/>
                </a:cubicBezTo>
                <a:cubicBezTo>
                  <a:pt x="18805" y="17865"/>
                  <a:pt x="18829" y="17817"/>
                  <a:pt x="18851" y="17577"/>
                </a:cubicBezTo>
                <a:cubicBezTo>
                  <a:pt x="18863" y="17443"/>
                  <a:pt x="18885" y="17428"/>
                  <a:pt x="19061" y="17406"/>
                </a:cubicBezTo>
                <a:cubicBezTo>
                  <a:pt x="19217" y="17386"/>
                  <a:pt x="19247" y="17363"/>
                  <a:pt x="19214" y="17305"/>
                </a:cubicBezTo>
                <a:cubicBezTo>
                  <a:pt x="19189" y="17263"/>
                  <a:pt x="19190" y="17211"/>
                  <a:pt x="19214" y="17180"/>
                </a:cubicBezTo>
                <a:cubicBezTo>
                  <a:pt x="19236" y="17152"/>
                  <a:pt x="19256" y="17020"/>
                  <a:pt x="19264" y="16885"/>
                </a:cubicBezTo>
                <a:cubicBezTo>
                  <a:pt x="19276" y="16688"/>
                  <a:pt x="19297" y="16640"/>
                  <a:pt x="19359" y="16651"/>
                </a:cubicBezTo>
                <a:cubicBezTo>
                  <a:pt x="19401" y="16659"/>
                  <a:pt x="19445" y="16647"/>
                  <a:pt x="19460" y="16620"/>
                </a:cubicBezTo>
                <a:cubicBezTo>
                  <a:pt x="19475" y="16594"/>
                  <a:pt x="19519" y="16582"/>
                  <a:pt x="19554" y="16597"/>
                </a:cubicBezTo>
                <a:cubicBezTo>
                  <a:pt x="19603" y="16617"/>
                  <a:pt x="19623" y="16570"/>
                  <a:pt x="19634" y="16410"/>
                </a:cubicBezTo>
                <a:cubicBezTo>
                  <a:pt x="19648" y="16206"/>
                  <a:pt x="19655" y="16192"/>
                  <a:pt x="19808" y="16177"/>
                </a:cubicBezTo>
                <a:cubicBezTo>
                  <a:pt x="20013" y="16156"/>
                  <a:pt x="20040" y="16110"/>
                  <a:pt x="20019" y="15780"/>
                </a:cubicBezTo>
                <a:cubicBezTo>
                  <a:pt x="19996" y="15430"/>
                  <a:pt x="20040" y="15336"/>
                  <a:pt x="20243" y="15336"/>
                </a:cubicBezTo>
                <a:cubicBezTo>
                  <a:pt x="20394" y="15336"/>
                  <a:pt x="20403" y="15326"/>
                  <a:pt x="20403" y="15165"/>
                </a:cubicBezTo>
                <a:cubicBezTo>
                  <a:pt x="20403" y="15072"/>
                  <a:pt x="20386" y="14980"/>
                  <a:pt x="20359" y="14963"/>
                </a:cubicBezTo>
                <a:cubicBezTo>
                  <a:pt x="20326" y="14941"/>
                  <a:pt x="20324" y="14908"/>
                  <a:pt x="20359" y="14862"/>
                </a:cubicBezTo>
                <a:cubicBezTo>
                  <a:pt x="20389" y="14823"/>
                  <a:pt x="20409" y="14658"/>
                  <a:pt x="20403" y="14465"/>
                </a:cubicBezTo>
                <a:lnTo>
                  <a:pt x="20388" y="14123"/>
                </a:lnTo>
                <a:lnTo>
                  <a:pt x="20555" y="14099"/>
                </a:lnTo>
                <a:cubicBezTo>
                  <a:pt x="20648" y="14083"/>
                  <a:pt x="20743" y="14053"/>
                  <a:pt x="20758" y="14037"/>
                </a:cubicBezTo>
                <a:cubicBezTo>
                  <a:pt x="20807" y="13984"/>
                  <a:pt x="20807" y="12849"/>
                  <a:pt x="20758" y="12784"/>
                </a:cubicBezTo>
                <a:cubicBezTo>
                  <a:pt x="20728" y="12743"/>
                  <a:pt x="20728" y="12701"/>
                  <a:pt x="20758" y="12660"/>
                </a:cubicBezTo>
                <a:cubicBezTo>
                  <a:pt x="20783" y="12626"/>
                  <a:pt x="20806" y="12433"/>
                  <a:pt x="20809" y="12232"/>
                </a:cubicBezTo>
                <a:cubicBezTo>
                  <a:pt x="20814" y="11842"/>
                  <a:pt x="20872" y="11710"/>
                  <a:pt x="20954" y="11874"/>
                </a:cubicBezTo>
                <a:cubicBezTo>
                  <a:pt x="20981" y="11927"/>
                  <a:pt x="20985" y="11981"/>
                  <a:pt x="20969" y="11998"/>
                </a:cubicBezTo>
                <a:cubicBezTo>
                  <a:pt x="20953" y="12015"/>
                  <a:pt x="20992" y="12029"/>
                  <a:pt x="21056" y="12029"/>
                </a:cubicBezTo>
                <a:lnTo>
                  <a:pt x="21172" y="12029"/>
                </a:lnTo>
                <a:lnTo>
                  <a:pt x="21172" y="10808"/>
                </a:lnTo>
                <a:lnTo>
                  <a:pt x="21164" y="9586"/>
                </a:lnTo>
                <a:lnTo>
                  <a:pt x="21012" y="9571"/>
                </a:lnTo>
                <a:cubicBezTo>
                  <a:pt x="20898" y="9559"/>
                  <a:pt x="20851" y="9527"/>
                  <a:pt x="20816" y="9431"/>
                </a:cubicBezTo>
                <a:cubicBezTo>
                  <a:pt x="20791" y="9360"/>
                  <a:pt x="20782" y="9272"/>
                  <a:pt x="20795" y="9236"/>
                </a:cubicBezTo>
                <a:cubicBezTo>
                  <a:pt x="20808" y="9200"/>
                  <a:pt x="20794" y="9116"/>
                  <a:pt x="20766" y="9049"/>
                </a:cubicBezTo>
                <a:cubicBezTo>
                  <a:pt x="20729" y="8963"/>
                  <a:pt x="20730" y="8908"/>
                  <a:pt x="20766" y="8863"/>
                </a:cubicBezTo>
                <a:cubicBezTo>
                  <a:pt x="20796" y="8823"/>
                  <a:pt x="20807" y="8550"/>
                  <a:pt x="20802" y="8147"/>
                </a:cubicBezTo>
                <a:lnTo>
                  <a:pt x="20795" y="7501"/>
                </a:lnTo>
                <a:lnTo>
                  <a:pt x="20613" y="7485"/>
                </a:lnTo>
                <a:lnTo>
                  <a:pt x="20425" y="7470"/>
                </a:lnTo>
                <a:lnTo>
                  <a:pt x="20417" y="7065"/>
                </a:lnTo>
                <a:cubicBezTo>
                  <a:pt x="20407" y="6736"/>
                  <a:pt x="20388" y="6653"/>
                  <a:pt x="20330" y="6653"/>
                </a:cubicBezTo>
                <a:cubicBezTo>
                  <a:pt x="20291" y="6653"/>
                  <a:pt x="20249" y="6612"/>
                  <a:pt x="20236" y="6559"/>
                </a:cubicBezTo>
                <a:cubicBezTo>
                  <a:pt x="20223" y="6507"/>
                  <a:pt x="20167" y="6452"/>
                  <a:pt x="20113" y="6443"/>
                </a:cubicBezTo>
                <a:cubicBezTo>
                  <a:pt x="20053" y="6433"/>
                  <a:pt x="20022" y="6401"/>
                  <a:pt x="20033" y="6357"/>
                </a:cubicBezTo>
                <a:cubicBezTo>
                  <a:pt x="20043" y="6317"/>
                  <a:pt x="20044" y="6250"/>
                  <a:pt x="20040" y="6209"/>
                </a:cubicBezTo>
                <a:cubicBezTo>
                  <a:pt x="20037" y="6169"/>
                  <a:pt x="20039" y="6070"/>
                  <a:pt x="20040" y="5984"/>
                </a:cubicBezTo>
                <a:cubicBezTo>
                  <a:pt x="20041" y="5897"/>
                  <a:pt x="20016" y="5807"/>
                  <a:pt x="19990" y="5789"/>
                </a:cubicBezTo>
                <a:cubicBezTo>
                  <a:pt x="19963" y="5772"/>
                  <a:pt x="19963" y="5736"/>
                  <a:pt x="19982" y="5703"/>
                </a:cubicBezTo>
                <a:cubicBezTo>
                  <a:pt x="20002" y="5671"/>
                  <a:pt x="20011" y="5602"/>
                  <a:pt x="20011" y="5548"/>
                </a:cubicBezTo>
                <a:cubicBezTo>
                  <a:pt x="20011" y="5470"/>
                  <a:pt x="19975" y="5443"/>
                  <a:pt x="19830" y="5423"/>
                </a:cubicBezTo>
                <a:cubicBezTo>
                  <a:pt x="19654" y="5400"/>
                  <a:pt x="19649" y="5390"/>
                  <a:pt x="19627" y="5198"/>
                </a:cubicBezTo>
                <a:cubicBezTo>
                  <a:pt x="19605" y="5005"/>
                  <a:pt x="19592" y="4995"/>
                  <a:pt x="19438" y="4995"/>
                </a:cubicBezTo>
                <a:lnTo>
                  <a:pt x="19279" y="4995"/>
                </a:lnTo>
                <a:lnTo>
                  <a:pt x="19243" y="4708"/>
                </a:lnTo>
                <a:cubicBezTo>
                  <a:pt x="19224" y="4547"/>
                  <a:pt x="19204" y="4354"/>
                  <a:pt x="19199" y="4280"/>
                </a:cubicBezTo>
                <a:cubicBezTo>
                  <a:pt x="19189" y="4127"/>
                  <a:pt x="19119" y="4085"/>
                  <a:pt x="19119" y="4233"/>
                </a:cubicBezTo>
                <a:cubicBezTo>
                  <a:pt x="19119" y="4364"/>
                  <a:pt x="19034" y="4413"/>
                  <a:pt x="18996" y="4303"/>
                </a:cubicBezTo>
                <a:cubicBezTo>
                  <a:pt x="18979" y="4254"/>
                  <a:pt x="18940" y="4190"/>
                  <a:pt x="18909" y="4163"/>
                </a:cubicBezTo>
                <a:cubicBezTo>
                  <a:pt x="18878" y="4136"/>
                  <a:pt x="18845" y="4040"/>
                  <a:pt x="18836" y="3945"/>
                </a:cubicBezTo>
                <a:cubicBezTo>
                  <a:pt x="18823" y="3789"/>
                  <a:pt x="18807" y="3765"/>
                  <a:pt x="18662" y="3743"/>
                </a:cubicBezTo>
                <a:cubicBezTo>
                  <a:pt x="18514" y="3720"/>
                  <a:pt x="18495" y="3707"/>
                  <a:pt x="18474" y="3525"/>
                </a:cubicBezTo>
                <a:lnTo>
                  <a:pt x="18452" y="3322"/>
                </a:lnTo>
                <a:lnTo>
                  <a:pt x="18234" y="3322"/>
                </a:lnTo>
                <a:cubicBezTo>
                  <a:pt x="17969" y="3317"/>
                  <a:pt x="17931" y="3279"/>
                  <a:pt x="18039" y="3151"/>
                </a:cubicBezTo>
                <a:cubicBezTo>
                  <a:pt x="18145" y="3025"/>
                  <a:pt x="18072" y="2916"/>
                  <a:pt x="17865" y="2895"/>
                </a:cubicBezTo>
                <a:cubicBezTo>
                  <a:pt x="17732" y="2881"/>
                  <a:pt x="17718" y="2868"/>
                  <a:pt x="17705" y="2700"/>
                </a:cubicBezTo>
                <a:cubicBezTo>
                  <a:pt x="17691" y="2522"/>
                  <a:pt x="17682" y="2513"/>
                  <a:pt x="17516" y="2513"/>
                </a:cubicBezTo>
                <a:cubicBezTo>
                  <a:pt x="17306" y="2513"/>
                  <a:pt x="17220" y="2433"/>
                  <a:pt x="17284" y="2303"/>
                </a:cubicBezTo>
                <a:cubicBezTo>
                  <a:pt x="17336" y="2201"/>
                  <a:pt x="17302" y="2110"/>
                  <a:pt x="17219" y="2124"/>
                </a:cubicBezTo>
                <a:cubicBezTo>
                  <a:pt x="17189" y="2129"/>
                  <a:pt x="17127" y="2114"/>
                  <a:pt x="17081" y="2093"/>
                </a:cubicBezTo>
                <a:cubicBezTo>
                  <a:pt x="17027" y="2068"/>
                  <a:pt x="16973" y="2083"/>
                  <a:pt x="16915" y="2140"/>
                </a:cubicBezTo>
                <a:cubicBezTo>
                  <a:pt x="16833" y="2219"/>
                  <a:pt x="16817" y="2221"/>
                  <a:pt x="16791" y="2148"/>
                </a:cubicBezTo>
                <a:cubicBezTo>
                  <a:pt x="16775" y="2103"/>
                  <a:pt x="16747" y="2079"/>
                  <a:pt x="16726" y="2093"/>
                </a:cubicBezTo>
                <a:cubicBezTo>
                  <a:pt x="16677" y="2126"/>
                  <a:pt x="16492" y="1849"/>
                  <a:pt x="16508" y="1766"/>
                </a:cubicBezTo>
                <a:cubicBezTo>
                  <a:pt x="16516" y="1725"/>
                  <a:pt x="16460" y="1689"/>
                  <a:pt x="16342" y="1673"/>
                </a:cubicBezTo>
                <a:cubicBezTo>
                  <a:pt x="16167" y="1649"/>
                  <a:pt x="16152" y="1643"/>
                  <a:pt x="16139" y="1463"/>
                </a:cubicBezTo>
                <a:cubicBezTo>
                  <a:pt x="16128" y="1325"/>
                  <a:pt x="16106" y="1280"/>
                  <a:pt x="16059" y="1299"/>
                </a:cubicBezTo>
                <a:cubicBezTo>
                  <a:pt x="16023" y="1314"/>
                  <a:pt x="15987" y="1302"/>
                  <a:pt x="15972" y="1276"/>
                </a:cubicBezTo>
                <a:cubicBezTo>
                  <a:pt x="15957" y="1250"/>
                  <a:pt x="15806" y="1238"/>
                  <a:pt x="15638" y="1245"/>
                </a:cubicBezTo>
                <a:lnTo>
                  <a:pt x="15334" y="1253"/>
                </a:lnTo>
                <a:lnTo>
                  <a:pt x="15341" y="1043"/>
                </a:lnTo>
                <a:lnTo>
                  <a:pt x="15355" y="833"/>
                </a:lnTo>
                <a:lnTo>
                  <a:pt x="14993" y="833"/>
                </a:lnTo>
                <a:lnTo>
                  <a:pt x="14630" y="833"/>
                </a:lnTo>
                <a:lnTo>
                  <a:pt x="14500" y="646"/>
                </a:lnTo>
                <a:cubicBezTo>
                  <a:pt x="14431" y="539"/>
                  <a:pt x="14346" y="449"/>
                  <a:pt x="14304" y="451"/>
                </a:cubicBezTo>
                <a:cubicBezTo>
                  <a:pt x="14262" y="453"/>
                  <a:pt x="14115" y="439"/>
                  <a:pt x="13985" y="420"/>
                </a:cubicBezTo>
                <a:cubicBezTo>
                  <a:pt x="13826" y="397"/>
                  <a:pt x="13718" y="403"/>
                  <a:pt x="13658" y="444"/>
                </a:cubicBezTo>
                <a:cubicBezTo>
                  <a:pt x="13605" y="480"/>
                  <a:pt x="13536" y="491"/>
                  <a:pt x="13484" y="467"/>
                </a:cubicBezTo>
                <a:cubicBezTo>
                  <a:pt x="13437" y="445"/>
                  <a:pt x="13350" y="430"/>
                  <a:pt x="13296" y="436"/>
                </a:cubicBezTo>
                <a:cubicBezTo>
                  <a:pt x="13241" y="441"/>
                  <a:pt x="13189" y="425"/>
                  <a:pt x="13172" y="397"/>
                </a:cubicBezTo>
                <a:cubicBezTo>
                  <a:pt x="13132" y="326"/>
                  <a:pt x="13282" y="93"/>
                  <a:pt x="13368" y="93"/>
                </a:cubicBezTo>
                <a:cubicBezTo>
                  <a:pt x="13407" y="93"/>
                  <a:pt x="13422" y="81"/>
                  <a:pt x="13404" y="62"/>
                </a:cubicBezTo>
                <a:cubicBezTo>
                  <a:pt x="13387" y="44"/>
                  <a:pt x="12353" y="23"/>
                  <a:pt x="11106" y="16"/>
                </a:cubicBezTo>
                <a:lnTo>
                  <a:pt x="8836" y="0"/>
                </a:lnTo>
                <a:close/>
                <a:moveTo>
                  <a:pt x="16653" y="8"/>
                </a:moveTo>
                <a:cubicBezTo>
                  <a:pt x="16635" y="9"/>
                  <a:pt x="16617" y="9"/>
                  <a:pt x="16588" y="16"/>
                </a:cubicBezTo>
                <a:cubicBezTo>
                  <a:pt x="16509" y="33"/>
                  <a:pt x="16333" y="50"/>
                  <a:pt x="16204" y="54"/>
                </a:cubicBezTo>
                <a:lnTo>
                  <a:pt x="15972" y="62"/>
                </a:lnTo>
                <a:lnTo>
                  <a:pt x="16269" y="93"/>
                </a:lnTo>
                <a:cubicBezTo>
                  <a:pt x="16433" y="111"/>
                  <a:pt x="16602" y="135"/>
                  <a:pt x="16646" y="140"/>
                </a:cubicBezTo>
                <a:cubicBezTo>
                  <a:pt x="16693" y="145"/>
                  <a:pt x="16726" y="109"/>
                  <a:pt x="16726" y="62"/>
                </a:cubicBezTo>
                <a:cubicBezTo>
                  <a:pt x="16726" y="15"/>
                  <a:pt x="16710" y="3"/>
                  <a:pt x="16653" y="8"/>
                </a:cubicBezTo>
                <a:close/>
                <a:moveTo>
                  <a:pt x="21498" y="8"/>
                </a:moveTo>
                <a:cubicBezTo>
                  <a:pt x="21485" y="9"/>
                  <a:pt x="21466" y="10"/>
                  <a:pt x="21447" y="16"/>
                </a:cubicBezTo>
                <a:cubicBezTo>
                  <a:pt x="21390" y="32"/>
                  <a:pt x="21231" y="49"/>
                  <a:pt x="21092" y="54"/>
                </a:cubicBezTo>
                <a:lnTo>
                  <a:pt x="20838" y="62"/>
                </a:lnTo>
                <a:lnTo>
                  <a:pt x="21143" y="93"/>
                </a:lnTo>
                <a:cubicBezTo>
                  <a:pt x="21307" y="111"/>
                  <a:pt x="21466" y="135"/>
                  <a:pt x="21498" y="140"/>
                </a:cubicBezTo>
                <a:cubicBezTo>
                  <a:pt x="21530" y="145"/>
                  <a:pt x="21556" y="106"/>
                  <a:pt x="21556" y="62"/>
                </a:cubicBezTo>
                <a:cubicBezTo>
                  <a:pt x="21556" y="18"/>
                  <a:pt x="21538" y="5"/>
                  <a:pt x="21498" y="8"/>
                </a:cubicBezTo>
                <a:close/>
                <a:moveTo>
                  <a:pt x="184" y="54"/>
                </a:moveTo>
                <a:cubicBezTo>
                  <a:pt x="134" y="54"/>
                  <a:pt x="80" y="57"/>
                  <a:pt x="39" y="62"/>
                </a:cubicBezTo>
                <a:cubicBezTo>
                  <a:pt x="-44" y="73"/>
                  <a:pt x="10" y="78"/>
                  <a:pt x="162" y="78"/>
                </a:cubicBezTo>
                <a:cubicBezTo>
                  <a:pt x="314" y="78"/>
                  <a:pt x="383" y="73"/>
                  <a:pt x="314" y="62"/>
                </a:cubicBezTo>
                <a:cubicBezTo>
                  <a:pt x="280" y="57"/>
                  <a:pt x="234" y="55"/>
                  <a:pt x="184" y="54"/>
                </a:cubicBezTo>
                <a:close/>
                <a:moveTo>
                  <a:pt x="1837" y="54"/>
                </a:moveTo>
                <a:cubicBezTo>
                  <a:pt x="1771" y="54"/>
                  <a:pt x="1703" y="57"/>
                  <a:pt x="1649" y="62"/>
                </a:cubicBezTo>
                <a:cubicBezTo>
                  <a:pt x="1541" y="73"/>
                  <a:pt x="1613" y="78"/>
                  <a:pt x="1815" y="78"/>
                </a:cubicBezTo>
                <a:cubicBezTo>
                  <a:pt x="2018" y="78"/>
                  <a:pt x="2105" y="73"/>
                  <a:pt x="2011" y="62"/>
                </a:cubicBezTo>
                <a:cubicBezTo>
                  <a:pt x="1964" y="57"/>
                  <a:pt x="1904" y="55"/>
                  <a:pt x="1837" y="54"/>
                </a:cubicBezTo>
                <a:close/>
                <a:moveTo>
                  <a:pt x="3360" y="54"/>
                </a:moveTo>
                <a:cubicBezTo>
                  <a:pt x="3289" y="54"/>
                  <a:pt x="3218" y="57"/>
                  <a:pt x="3164" y="62"/>
                </a:cubicBezTo>
                <a:cubicBezTo>
                  <a:pt x="3057" y="73"/>
                  <a:pt x="3145" y="78"/>
                  <a:pt x="3360" y="78"/>
                </a:cubicBezTo>
                <a:cubicBezTo>
                  <a:pt x="3575" y="78"/>
                  <a:pt x="3663" y="73"/>
                  <a:pt x="3556" y="62"/>
                </a:cubicBezTo>
                <a:cubicBezTo>
                  <a:pt x="3502" y="57"/>
                  <a:pt x="3431" y="54"/>
                  <a:pt x="3360" y="54"/>
                </a:cubicBezTo>
                <a:close/>
                <a:moveTo>
                  <a:pt x="5014" y="54"/>
                </a:moveTo>
                <a:cubicBezTo>
                  <a:pt x="4959" y="54"/>
                  <a:pt x="4902" y="57"/>
                  <a:pt x="4861" y="62"/>
                </a:cubicBezTo>
                <a:cubicBezTo>
                  <a:pt x="4779" y="73"/>
                  <a:pt x="4849" y="78"/>
                  <a:pt x="5014" y="78"/>
                </a:cubicBezTo>
                <a:cubicBezTo>
                  <a:pt x="5178" y="78"/>
                  <a:pt x="5241" y="73"/>
                  <a:pt x="5159" y="62"/>
                </a:cubicBezTo>
                <a:cubicBezTo>
                  <a:pt x="5118" y="57"/>
                  <a:pt x="5068" y="54"/>
                  <a:pt x="5014" y="54"/>
                </a:cubicBezTo>
                <a:close/>
                <a:moveTo>
                  <a:pt x="6667" y="54"/>
                </a:moveTo>
                <a:cubicBezTo>
                  <a:pt x="6596" y="54"/>
                  <a:pt x="6525" y="57"/>
                  <a:pt x="6471" y="62"/>
                </a:cubicBezTo>
                <a:cubicBezTo>
                  <a:pt x="6364" y="73"/>
                  <a:pt x="6452" y="78"/>
                  <a:pt x="6667" y="78"/>
                </a:cubicBezTo>
                <a:cubicBezTo>
                  <a:pt x="6882" y="78"/>
                  <a:pt x="6970" y="73"/>
                  <a:pt x="6863" y="62"/>
                </a:cubicBezTo>
                <a:cubicBezTo>
                  <a:pt x="6809" y="57"/>
                  <a:pt x="6738" y="54"/>
                  <a:pt x="6667" y="54"/>
                </a:cubicBezTo>
                <a:close/>
                <a:moveTo>
                  <a:pt x="8226" y="54"/>
                </a:moveTo>
                <a:cubicBezTo>
                  <a:pt x="8160" y="54"/>
                  <a:pt x="8092" y="57"/>
                  <a:pt x="8038" y="62"/>
                </a:cubicBezTo>
                <a:cubicBezTo>
                  <a:pt x="7930" y="73"/>
                  <a:pt x="8002" y="78"/>
                  <a:pt x="8205" y="78"/>
                </a:cubicBezTo>
                <a:cubicBezTo>
                  <a:pt x="8407" y="78"/>
                  <a:pt x="8495" y="73"/>
                  <a:pt x="8400" y="62"/>
                </a:cubicBezTo>
                <a:cubicBezTo>
                  <a:pt x="8353" y="57"/>
                  <a:pt x="8293" y="55"/>
                  <a:pt x="8226" y="54"/>
                </a:cubicBezTo>
                <a:close/>
                <a:moveTo>
                  <a:pt x="14746" y="54"/>
                </a:moveTo>
                <a:cubicBezTo>
                  <a:pt x="14696" y="54"/>
                  <a:pt x="14642" y="57"/>
                  <a:pt x="14601" y="62"/>
                </a:cubicBezTo>
                <a:cubicBezTo>
                  <a:pt x="14519" y="73"/>
                  <a:pt x="14580" y="78"/>
                  <a:pt x="14732" y="78"/>
                </a:cubicBezTo>
                <a:cubicBezTo>
                  <a:pt x="14883" y="78"/>
                  <a:pt x="14946" y="73"/>
                  <a:pt x="14877" y="62"/>
                </a:cubicBezTo>
                <a:cubicBezTo>
                  <a:pt x="14842" y="57"/>
                  <a:pt x="14796" y="55"/>
                  <a:pt x="14746" y="54"/>
                </a:cubicBezTo>
                <a:close/>
                <a:moveTo>
                  <a:pt x="17923" y="54"/>
                </a:moveTo>
                <a:cubicBezTo>
                  <a:pt x="17852" y="54"/>
                  <a:pt x="17781" y="57"/>
                  <a:pt x="17727" y="62"/>
                </a:cubicBezTo>
                <a:cubicBezTo>
                  <a:pt x="17619" y="73"/>
                  <a:pt x="17708" y="78"/>
                  <a:pt x="17923" y="78"/>
                </a:cubicBezTo>
                <a:cubicBezTo>
                  <a:pt x="18137" y="78"/>
                  <a:pt x="18226" y="73"/>
                  <a:pt x="18118" y="62"/>
                </a:cubicBezTo>
                <a:cubicBezTo>
                  <a:pt x="18065" y="57"/>
                  <a:pt x="17993" y="54"/>
                  <a:pt x="17923" y="54"/>
                </a:cubicBezTo>
                <a:close/>
                <a:moveTo>
                  <a:pt x="19569" y="54"/>
                </a:moveTo>
                <a:cubicBezTo>
                  <a:pt x="19519" y="54"/>
                  <a:pt x="19472" y="57"/>
                  <a:pt x="19431" y="62"/>
                </a:cubicBezTo>
                <a:cubicBezTo>
                  <a:pt x="19349" y="73"/>
                  <a:pt x="19403" y="78"/>
                  <a:pt x="19554" y="78"/>
                </a:cubicBezTo>
                <a:cubicBezTo>
                  <a:pt x="19706" y="78"/>
                  <a:pt x="19776" y="73"/>
                  <a:pt x="19707" y="62"/>
                </a:cubicBezTo>
                <a:cubicBezTo>
                  <a:pt x="19672" y="57"/>
                  <a:pt x="19619" y="55"/>
                  <a:pt x="19569" y="54"/>
                </a:cubicBezTo>
                <a:close/>
                <a:moveTo>
                  <a:pt x="10997" y="1385"/>
                </a:moveTo>
                <a:cubicBezTo>
                  <a:pt x="11948" y="1400"/>
                  <a:pt x="11994" y="1411"/>
                  <a:pt x="12099" y="1517"/>
                </a:cubicBezTo>
                <a:cubicBezTo>
                  <a:pt x="12193" y="1612"/>
                  <a:pt x="12229" y="1620"/>
                  <a:pt x="12360" y="1580"/>
                </a:cubicBezTo>
                <a:cubicBezTo>
                  <a:pt x="12445" y="1554"/>
                  <a:pt x="12532" y="1541"/>
                  <a:pt x="12556" y="1556"/>
                </a:cubicBezTo>
                <a:cubicBezTo>
                  <a:pt x="12580" y="1572"/>
                  <a:pt x="12693" y="1599"/>
                  <a:pt x="12810" y="1611"/>
                </a:cubicBezTo>
                <a:cubicBezTo>
                  <a:pt x="12926" y="1622"/>
                  <a:pt x="13044" y="1643"/>
                  <a:pt x="13071" y="1665"/>
                </a:cubicBezTo>
                <a:cubicBezTo>
                  <a:pt x="13152" y="1733"/>
                  <a:pt x="13326" y="1768"/>
                  <a:pt x="13354" y="1720"/>
                </a:cubicBezTo>
                <a:cubicBezTo>
                  <a:pt x="13368" y="1695"/>
                  <a:pt x="13404" y="1692"/>
                  <a:pt x="13433" y="1712"/>
                </a:cubicBezTo>
                <a:cubicBezTo>
                  <a:pt x="13463" y="1732"/>
                  <a:pt x="13510" y="1748"/>
                  <a:pt x="13535" y="1751"/>
                </a:cubicBezTo>
                <a:cubicBezTo>
                  <a:pt x="13560" y="1753"/>
                  <a:pt x="13621" y="1771"/>
                  <a:pt x="13666" y="1790"/>
                </a:cubicBezTo>
                <a:cubicBezTo>
                  <a:pt x="13710" y="1808"/>
                  <a:pt x="13777" y="1830"/>
                  <a:pt x="13818" y="1844"/>
                </a:cubicBezTo>
                <a:cubicBezTo>
                  <a:pt x="13861" y="1859"/>
                  <a:pt x="13877" y="1903"/>
                  <a:pt x="13861" y="1945"/>
                </a:cubicBezTo>
                <a:cubicBezTo>
                  <a:pt x="13840" y="2005"/>
                  <a:pt x="13880" y="2023"/>
                  <a:pt x="14079" y="2023"/>
                </a:cubicBezTo>
                <a:cubicBezTo>
                  <a:pt x="14434" y="2023"/>
                  <a:pt x="14627" y="2068"/>
                  <a:pt x="14652" y="2171"/>
                </a:cubicBezTo>
                <a:cubicBezTo>
                  <a:pt x="14664" y="2220"/>
                  <a:pt x="14714" y="2271"/>
                  <a:pt x="14768" y="2280"/>
                </a:cubicBezTo>
                <a:cubicBezTo>
                  <a:pt x="14822" y="2289"/>
                  <a:pt x="14861" y="2318"/>
                  <a:pt x="14855" y="2350"/>
                </a:cubicBezTo>
                <a:cubicBezTo>
                  <a:pt x="14840" y="2430"/>
                  <a:pt x="15148" y="2488"/>
                  <a:pt x="15225" y="2420"/>
                </a:cubicBezTo>
                <a:cubicBezTo>
                  <a:pt x="15335" y="2322"/>
                  <a:pt x="15458" y="2470"/>
                  <a:pt x="15435" y="2677"/>
                </a:cubicBezTo>
                <a:cubicBezTo>
                  <a:pt x="15416" y="2854"/>
                  <a:pt x="15417" y="2857"/>
                  <a:pt x="15602" y="2871"/>
                </a:cubicBezTo>
                <a:cubicBezTo>
                  <a:pt x="15781" y="2885"/>
                  <a:pt x="15791" y="2888"/>
                  <a:pt x="15805" y="3066"/>
                </a:cubicBezTo>
                <a:lnTo>
                  <a:pt x="15812" y="3252"/>
                </a:lnTo>
                <a:lnTo>
                  <a:pt x="16052" y="3260"/>
                </a:lnTo>
                <a:cubicBezTo>
                  <a:pt x="16183" y="3264"/>
                  <a:pt x="16326" y="3265"/>
                  <a:pt x="16371" y="3268"/>
                </a:cubicBezTo>
                <a:cubicBezTo>
                  <a:pt x="16466" y="3274"/>
                  <a:pt x="16588" y="3507"/>
                  <a:pt x="16588" y="3680"/>
                </a:cubicBezTo>
                <a:cubicBezTo>
                  <a:pt x="16588" y="3789"/>
                  <a:pt x="16606" y="3802"/>
                  <a:pt x="16726" y="3774"/>
                </a:cubicBezTo>
                <a:cubicBezTo>
                  <a:pt x="16872" y="3739"/>
                  <a:pt x="16958" y="3836"/>
                  <a:pt x="16958" y="4038"/>
                </a:cubicBezTo>
                <a:cubicBezTo>
                  <a:pt x="16958" y="4105"/>
                  <a:pt x="16988" y="4139"/>
                  <a:pt x="17045" y="4139"/>
                </a:cubicBezTo>
                <a:cubicBezTo>
                  <a:pt x="17136" y="4139"/>
                  <a:pt x="17277" y="4336"/>
                  <a:pt x="17277" y="4459"/>
                </a:cubicBezTo>
                <a:cubicBezTo>
                  <a:pt x="17277" y="4501"/>
                  <a:pt x="17334" y="4535"/>
                  <a:pt x="17408" y="4544"/>
                </a:cubicBezTo>
                <a:cubicBezTo>
                  <a:pt x="17512" y="4557"/>
                  <a:pt x="17534" y="4585"/>
                  <a:pt x="17546" y="4715"/>
                </a:cubicBezTo>
                <a:cubicBezTo>
                  <a:pt x="17557" y="4845"/>
                  <a:pt x="17584" y="4875"/>
                  <a:pt x="17698" y="4902"/>
                </a:cubicBezTo>
                <a:cubicBezTo>
                  <a:pt x="17783" y="4922"/>
                  <a:pt x="17854" y="4979"/>
                  <a:pt x="17879" y="5050"/>
                </a:cubicBezTo>
                <a:cubicBezTo>
                  <a:pt x="17902" y="5115"/>
                  <a:pt x="17964" y="5173"/>
                  <a:pt x="18024" y="5182"/>
                </a:cubicBezTo>
                <a:cubicBezTo>
                  <a:pt x="18119" y="5197"/>
                  <a:pt x="18135" y="5232"/>
                  <a:pt x="18147" y="5486"/>
                </a:cubicBezTo>
                <a:lnTo>
                  <a:pt x="18155" y="5766"/>
                </a:lnTo>
                <a:lnTo>
                  <a:pt x="18314" y="5766"/>
                </a:lnTo>
                <a:cubicBezTo>
                  <a:pt x="18512" y="5766"/>
                  <a:pt x="18538" y="5816"/>
                  <a:pt x="18525" y="6163"/>
                </a:cubicBezTo>
                <a:cubicBezTo>
                  <a:pt x="18518" y="6324"/>
                  <a:pt x="18540" y="6463"/>
                  <a:pt x="18568" y="6482"/>
                </a:cubicBezTo>
                <a:cubicBezTo>
                  <a:pt x="18595" y="6500"/>
                  <a:pt x="18603" y="6536"/>
                  <a:pt x="18590" y="6559"/>
                </a:cubicBezTo>
                <a:cubicBezTo>
                  <a:pt x="18576" y="6583"/>
                  <a:pt x="18617" y="6596"/>
                  <a:pt x="18684" y="6591"/>
                </a:cubicBezTo>
                <a:cubicBezTo>
                  <a:pt x="18797" y="6582"/>
                  <a:pt x="18817" y="6606"/>
                  <a:pt x="18873" y="6855"/>
                </a:cubicBezTo>
                <a:cubicBezTo>
                  <a:pt x="18906" y="7004"/>
                  <a:pt x="18930" y="7200"/>
                  <a:pt x="18931" y="7291"/>
                </a:cubicBezTo>
                <a:cubicBezTo>
                  <a:pt x="18932" y="7412"/>
                  <a:pt x="18949" y="7450"/>
                  <a:pt x="18996" y="7431"/>
                </a:cubicBezTo>
                <a:cubicBezTo>
                  <a:pt x="19123" y="7378"/>
                  <a:pt x="19211" y="7518"/>
                  <a:pt x="19257" y="7867"/>
                </a:cubicBezTo>
                <a:cubicBezTo>
                  <a:pt x="19282" y="8056"/>
                  <a:pt x="19300" y="8315"/>
                  <a:pt x="19301" y="8442"/>
                </a:cubicBezTo>
                <a:cubicBezTo>
                  <a:pt x="19301" y="8644"/>
                  <a:pt x="19319" y="8670"/>
                  <a:pt x="19409" y="8684"/>
                </a:cubicBezTo>
                <a:cubicBezTo>
                  <a:pt x="19505" y="8698"/>
                  <a:pt x="19511" y="8726"/>
                  <a:pt x="19511" y="9034"/>
                </a:cubicBezTo>
                <a:cubicBezTo>
                  <a:pt x="19510" y="9261"/>
                  <a:pt x="19524" y="9368"/>
                  <a:pt x="19562" y="9368"/>
                </a:cubicBezTo>
                <a:cubicBezTo>
                  <a:pt x="19651" y="9368"/>
                  <a:pt x="19656" y="9383"/>
                  <a:pt x="19736" y="9897"/>
                </a:cubicBezTo>
                <a:cubicBezTo>
                  <a:pt x="19753" y="10012"/>
                  <a:pt x="19753" y="10125"/>
                  <a:pt x="19736" y="10154"/>
                </a:cubicBezTo>
                <a:cubicBezTo>
                  <a:pt x="19706" y="10205"/>
                  <a:pt x="19699" y="11345"/>
                  <a:pt x="19721" y="11936"/>
                </a:cubicBezTo>
                <a:cubicBezTo>
                  <a:pt x="19734" y="12284"/>
                  <a:pt x="19665" y="12408"/>
                  <a:pt x="19460" y="12450"/>
                </a:cubicBezTo>
                <a:lnTo>
                  <a:pt x="19301" y="12481"/>
                </a:lnTo>
                <a:lnTo>
                  <a:pt x="19301" y="13057"/>
                </a:lnTo>
                <a:cubicBezTo>
                  <a:pt x="19298" y="13372"/>
                  <a:pt x="19281" y="13746"/>
                  <a:pt x="19264" y="13881"/>
                </a:cubicBezTo>
                <a:cubicBezTo>
                  <a:pt x="19235" y="14120"/>
                  <a:pt x="19232" y="14124"/>
                  <a:pt x="19076" y="14138"/>
                </a:cubicBezTo>
                <a:cubicBezTo>
                  <a:pt x="18915" y="14153"/>
                  <a:pt x="18914" y="14153"/>
                  <a:pt x="18931" y="14372"/>
                </a:cubicBezTo>
                <a:cubicBezTo>
                  <a:pt x="18943" y="14536"/>
                  <a:pt x="18926" y="14598"/>
                  <a:pt x="18873" y="14621"/>
                </a:cubicBezTo>
                <a:cubicBezTo>
                  <a:pt x="18822" y="14641"/>
                  <a:pt x="18811" y="14693"/>
                  <a:pt x="18829" y="14792"/>
                </a:cubicBezTo>
                <a:cubicBezTo>
                  <a:pt x="18852" y="14912"/>
                  <a:pt x="18833" y="14941"/>
                  <a:pt x="18699" y="15010"/>
                </a:cubicBezTo>
                <a:cubicBezTo>
                  <a:pt x="18549" y="15086"/>
                  <a:pt x="18544" y="15096"/>
                  <a:pt x="18532" y="15414"/>
                </a:cubicBezTo>
                <a:cubicBezTo>
                  <a:pt x="18525" y="15594"/>
                  <a:pt x="18509" y="15764"/>
                  <a:pt x="18496" y="15788"/>
                </a:cubicBezTo>
                <a:cubicBezTo>
                  <a:pt x="18482" y="15811"/>
                  <a:pt x="18400" y="15827"/>
                  <a:pt x="18314" y="15827"/>
                </a:cubicBezTo>
                <a:cubicBezTo>
                  <a:pt x="18168" y="15827"/>
                  <a:pt x="18161" y="15839"/>
                  <a:pt x="18147" y="16013"/>
                </a:cubicBezTo>
                <a:cubicBezTo>
                  <a:pt x="18136" y="16158"/>
                  <a:pt x="18108" y="16196"/>
                  <a:pt x="18031" y="16208"/>
                </a:cubicBezTo>
                <a:cubicBezTo>
                  <a:pt x="17958" y="16219"/>
                  <a:pt x="17924" y="16279"/>
                  <a:pt x="17894" y="16434"/>
                </a:cubicBezTo>
                <a:cubicBezTo>
                  <a:pt x="17859" y="16608"/>
                  <a:pt x="17832" y="16643"/>
                  <a:pt x="17705" y="16682"/>
                </a:cubicBezTo>
                <a:cubicBezTo>
                  <a:pt x="17570" y="16724"/>
                  <a:pt x="17553" y="16747"/>
                  <a:pt x="17553" y="16916"/>
                </a:cubicBezTo>
                <a:cubicBezTo>
                  <a:pt x="17553" y="17114"/>
                  <a:pt x="17493" y="17200"/>
                  <a:pt x="17429" y="17095"/>
                </a:cubicBezTo>
                <a:cubicBezTo>
                  <a:pt x="17406" y="17055"/>
                  <a:pt x="17386" y="17119"/>
                  <a:pt x="17371" y="17258"/>
                </a:cubicBezTo>
                <a:lnTo>
                  <a:pt x="17350" y="17476"/>
                </a:lnTo>
                <a:lnTo>
                  <a:pt x="17154" y="17476"/>
                </a:lnTo>
                <a:cubicBezTo>
                  <a:pt x="17007" y="17477"/>
                  <a:pt x="16959" y="17499"/>
                  <a:pt x="16965" y="17554"/>
                </a:cubicBezTo>
                <a:cubicBezTo>
                  <a:pt x="16970" y="17595"/>
                  <a:pt x="16950" y="17689"/>
                  <a:pt x="16922" y="17764"/>
                </a:cubicBezTo>
                <a:cubicBezTo>
                  <a:pt x="16882" y="17869"/>
                  <a:pt x="16838" y="17896"/>
                  <a:pt x="16733" y="17896"/>
                </a:cubicBezTo>
                <a:cubicBezTo>
                  <a:pt x="16627" y="17896"/>
                  <a:pt x="16592" y="17919"/>
                  <a:pt x="16581" y="18005"/>
                </a:cubicBezTo>
                <a:cubicBezTo>
                  <a:pt x="16569" y="18092"/>
                  <a:pt x="16533" y="18125"/>
                  <a:pt x="16407" y="18138"/>
                </a:cubicBezTo>
                <a:cubicBezTo>
                  <a:pt x="16318" y="18146"/>
                  <a:pt x="16231" y="18185"/>
                  <a:pt x="16211" y="18223"/>
                </a:cubicBezTo>
                <a:cubicBezTo>
                  <a:pt x="16191" y="18262"/>
                  <a:pt x="16136" y="18293"/>
                  <a:pt x="16088" y="18293"/>
                </a:cubicBezTo>
                <a:cubicBezTo>
                  <a:pt x="16040" y="18293"/>
                  <a:pt x="15988" y="18311"/>
                  <a:pt x="15972" y="18340"/>
                </a:cubicBezTo>
                <a:cubicBezTo>
                  <a:pt x="15952" y="18375"/>
                  <a:pt x="15922" y="18381"/>
                  <a:pt x="15885" y="18348"/>
                </a:cubicBezTo>
                <a:cubicBezTo>
                  <a:pt x="15843" y="18311"/>
                  <a:pt x="15828" y="18339"/>
                  <a:pt x="15819" y="18472"/>
                </a:cubicBezTo>
                <a:cubicBezTo>
                  <a:pt x="15805" y="18710"/>
                  <a:pt x="15782" y="18737"/>
                  <a:pt x="15609" y="18737"/>
                </a:cubicBezTo>
                <a:cubicBezTo>
                  <a:pt x="15481" y="18737"/>
                  <a:pt x="15453" y="18760"/>
                  <a:pt x="15384" y="18931"/>
                </a:cubicBezTo>
                <a:cubicBezTo>
                  <a:pt x="15307" y="19124"/>
                  <a:pt x="15301" y="19134"/>
                  <a:pt x="15065" y="19141"/>
                </a:cubicBezTo>
                <a:cubicBezTo>
                  <a:pt x="14932" y="19146"/>
                  <a:pt x="14789" y="19145"/>
                  <a:pt x="14746" y="19141"/>
                </a:cubicBezTo>
                <a:cubicBezTo>
                  <a:pt x="14688" y="19136"/>
                  <a:pt x="14662" y="19183"/>
                  <a:pt x="14652" y="19320"/>
                </a:cubicBezTo>
                <a:cubicBezTo>
                  <a:pt x="14638" y="19504"/>
                  <a:pt x="14635" y="19502"/>
                  <a:pt x="14405" y="19515"/>
                </a:cubicBezTo>
                <a:cubicBezTo>
                  <a:pt x="13960" y="19539"/>
                  <a:pt x="13884" y="19563"/>
                  <a:pt x="13869" y="19709"/>
                </a:cubicBezTo>
                <a:cubicBezTo>
                  <a:pt x="13860" y="19788"/>
                  <a:pt x="13829" y="19849"/>
                  <a:pt x="13789" y="19849"/>
                </a:cubicBezTo>
                <a:cubicBezTo>
                  <a:pt x="13751" y="19850"/>
                  <a:pt x="13698" y="19865"/>
                  <a:pt x="13673" y="19880"/>
                </a:cubicBezTo>
                <a:cubicBezTo>
                  <a:pt x="13531" y="19969"/>
                  <a:pt x="13382" y="19966"/>
                  <a:pt x="13303" y="19873"/>
                </a:cubicBezTo>
                <a:cubicBezTo>
                  <a:pt x="13196" y="19745"/>
                  <a:pt x="13084" y="19741"/>
                  <a:pt x="13027" y="19873"/>
                </a:cubicBezTo>
                <a:cubicBezTo>
                  <a:pt x="12985" y="19971"/>
                  <a:pt x="12795" y="20024"/>
                  <a:pt x="12505" y="20013"/>
                </a:cubicBezTo>
                <a:cubicBezTo>
                  <a:pt x="12467" y="20011"/>
                  <a:pt x="12372" y="20007"/>
                  <a:pt x="12302" y="20005"/>
                </a:cubicBezTo>
                <a:cubicBezTo>
                  <a:pt x="12232" y="20003"/>
                  <a:pt x="12135" y="20042"/>
                  <a:pt x="12085" y="20091"/>
                </a:cubicBezTo>
                <a:cubicBezTo>
                  <a:pt x="12034" y="20139"/>
                  <a:pt x="11998" y="20160"/>
                  <a:pt x="11998" y="20137"/>
                </a:cubicBezTo>
                <a:cubicBezTo>
                  <a:pt x="11998" y="20114"/>
                  <a:pt x="11970" y="20120"/>
                  <a:pt x="11940" y="20153"/>
                </a:cubicBezTo>
                <a:cubicBezTo>
                  <a:pt x="11909" y="20185"/>
                  <a:pt x="11765" y="20215"/>
                  <a:pt x="11620" y="20215"/>
                </a:cubicBezTo>
                <a:cubicBezTo>
                  <a:pt x="11415" y="20215"/>
                  <a:pt x="11356" y="20231"/>
                  <a:pt x="11345" y="20293"/>
                </a:cubicBezTo>
                <a:cubicBezTo>
                  <a:pt x="11335" y="20348"/>
                  <a:pt x="11265" y="20381"/>
                  <a:pt x="11127" y="20394"/>
                </a:cubicBezTo>
                <a:cubicBezTo>
                  <a:pt x="10958" y="20410"/>
                  <a:pt x="10930" y="20400"/>
                  <a:pt x="10910" y="20316"/>
                </a:cubicBezTo>
                <a:cubicBezTo>
                  <a:pt x="10892" y="20242"/>
                  <a:pt x="10845" y="20215"/>
                  <a:pt x="10728" y="20215"/>
                </a:cubicBezTo>
                <a:cubicBezTo>
                  <a:pt x="10624" y="20215"/>
                  <a:pt x="10569" y="20237"/>
                  <a:pt x="10569" y="20285"/>
                </a:cubicBezTo>
                <a:cubicBezTo>
                  <a:pt x="10569" y="20403"/>
                  <a:pt x="10473" y="20427"/>
                  <a:pt x="10446" y="20316"/>
                </a:cubicBezTo>
                <a:cubicBezTo>
                  <a:pt x="10423" y="20223"/>
                  <a:pt x="10391" y="20215"/>
                  <a:pt x="10090" y="20215"/>
                </a:cubicBezTo>
                <a:cubicBezTo>
                  <a:pt x="9757" y="20215"/>
                  <a:pt x="9606" y="20144"/>
                  <a:pt x="9677" y="20021"/>
                </a:cubicBezTo>
                <a:cubicBezTo>
                  <a:pt x="9693" y="19992"/>
                  <a:pt x="9680" y="19966"/>
                  <a:pt x="9655" y="19966"/>
                </a:cubicBezTo>
                <a:cubicBezTo>
                  <a:pt x="9630" y="19966"/>
                  <a:pt x="9603" y="19989"/>
                  <a:pt x="9590" y="20013"/>
                </a:cubicBezTo>
                <a:cubicBezTo>
                  <a:pt x="9576" y="20036"/>
                  <a:pt x="9517" y="20044"/>
                  <a:pt x="9459" y="20036"/>
                </a:cubicBezTo>
                <a:cubicBezTo>
                  <a:pt x="9402" y="20028"/>
                  <a:pt x="9194" y="20001"/>
                  <a:pt x="9002" y="19974"/>
                </a:cubicBezTo>
                <a:cubicBezTo>
                  <a:pt x="8811" y="19946"/>
                  <a:pt x="8618" y="19936"/>
                  <a:pt x="8567" y="19951"/>
                </a:cubicBezTo>
                <a:cubicBezTo>
                  <a:pt x="8516" y="19965"/>
                  <a:pt x="8397" y="19935"/>
                  <a:pt x="8306" y="19880"/>
                </a:cubicBezTo>
                <a:cubicBezTo>
                  <a:pt x="8164" y="19795"/>
                  <a:pt x="8141" y="19785"/>
                  <a:pt x="8118" y="19849"/>
                </a:cubicBezTo>
                <a:cubicBezTo>
                  <a:pt x="8070" y="19983"/>
                  <a:pt x="7971" y="19897"/>
                  <a:pt x="7987" y="19733"/>
                </a:cubicBezTo>
                <a:lnTo>
                  <a:pt x="8009" y="19577"/>
                </a:lnTo>
                <a:lnTo>
                  <a:pt x="7740" y="19569"/>
                </a:lnTo>
                <a:cubicBezTo>
                  <a:pt x="7333" y="19562"/>
                  <a:pt x="7242" y="19523"/>
                  <a:pt x="7226" y="19344"/>
                </a:cubicBezTo>
                <a:cubicBezTo>
                  <a:pt x="7214" y="19223"/>
                  <a:pt x="7198" y="19193"/>
                  <a:pt x="7131" y="19211"/>
                </a:cubicBezTo>
                <a:cubicBezTo>
                  <a:pt x="7085" y="19224"/>
                  <a:pt x="7032" y="19217"/>
                  <a:pt x="7015" y="19188"/>
                </a:cubicBezTo>
                <a:cubicBezTo>
                  <a:pt x="6998" y="19158"/>
                  <a:pt x="6888" y="19134"/>
                  <a:pt x="6776" y="19134"/>
                </a:cubicBezTo>
                <a:cubicBezTo>
                  <a:pt x="6582" y="19134"/>
                  <a:pt x="6567" y="19121"/>
                  <a:pt x="6493" y="18939"/>
                </a:cubicBezTo>
                <a:cubicBezTo>
                  <a:pt x="6417" y="18749"/>
                  <a:pt x="6418" y="18748"/>
                  <a:pt x="6167" y="18744"/>
                </a:cubicBezTo>
                <a:cubicBezTo>
                  <a:pt x="5902" y="18741"/>
                  <a:pt x="5775" y="18654"/>
                  <a:pt x="5826" y="18511"/>
                </a:cubicBezTo>
                <a:cubicBezTo>
                  <a:pt x="5840" y="18470"/>
                  <a:pt x="5823" y="18441"/>
                  <a:pt x="5782" y="18441"/>
                </a:cubicBezTo>
                <a:cubicBezTo>
                  <a:pt x="5744" y="18441"/>
                  <a:pt x="5656" y="18372"/>
                  <a:pt x="5594" y="18293"/>
                </a:cubicBezTo>
                <a:cubicBezTo>
                  <a:pt x="5532" y="18214"/>
                  <a:pt x="5437" y="18147"/>
                  <a:pt x="5376" y="18138"/>
                </a:cubicBezTo>
                <a:cubicBezTo>
                  <a:pt x="5292" y="18125"/>
                  <a:pt x="5271" y="18090"/>
                  <a:pt x="5282" y="18005"/>
                </a:cubicBezTo>
                <a:cubicBezTo>
                  <a:pt x="5293" y="17923"/>
                  <a:pt x="5269" y="17896"/>
                  <a:pt x="5202" y="17896"/>
                </a:cubicBezTo>
                <a:cubicBezTo>
                  <a:pt x="5153" y="17896"/>
                  <a:pt x="5103" y="17935"/>
                  <a:pt x="5086" y="17982"/>
                </a:cubicBezTo>
                <a:cubicBezTo>
                  <a:pt x="5035" y="18124"/>
                  <a:pt x="4877" y="17861"/>
                  <a:pt x="4876" y="17632"/>
                </a:cubicBezTo>
                <a:cubicBezTo>
                  <a:pt x="4875" y="17478"/>
                  <a:pt x="4862" y="17452"/>
                  <a:pt x="4803" y="17476"/>
                </a:cubicBezTo>
                <a:cubicBezTo>
                  <a:pt x="4754" y="17496"/>
                  <a:pt x="4718" y="17472"/>
                  <a:pt x="4702" y="17406"/>
                </a:cubicBezTo>
                <a:cubicBezTo>
                  <a:pt x="4689" y="17352"/>
                  <a:pt x="4649" y="17305"/>
                  <a:pt x="4615" y="17305"/>
                </a:cubicBezTo>
                <a:cubicBezTo>
                  <a:pt x="4544" y="17305"/>
                  <a:pt x="4448" y="17134"/>
                  <a:pt x="4491" y="17087"/>
                </a:cubicBezTo>
                <a:cubicBezTo>
                  <a:pt x="4507" y="17070"/>
                  <a:pt x="4464" y="17060"/>
                  <a:pt x="4390" y="17056"/>
                </a:cubicBezTo>
                <a:cubicBezTo>
                  <a:pt x="4316" y="17052"/>
                  <a:pt x="4225" y="17043"/>
                  <a:pt x="4187" y="17040"/>
                </a:cubicBezTo>
                <a:cubicBezTo>
                  <a:pt x="4142" y="17037"/>
                  <a:pt x="4109" y="16971"/>
                  <a:pt x="4100" y="16854"/>
                </a:cubicBezTo>
                <a:cubicBezTo>
                  <a:pt x="4090" y="16725"/>
                  <a:pt x="4063" y="16669"/>
                  <a:pt x="3998" y="16651"/>
                </a:cubicBezTo>
                <a:cubicBezTo>
                  <a:pt x="3949" y="16638"/>
                  <a:pt x="3911" y="16590"/>
                  <a:pt x="3911" y="16550"/>
                </a:cubicBezTo>
                <a:cubicBezTo>
                  <a:pt x="3911" y="16510"/>
                  <a:pt x="3868" y="16471"/>
                  <a:pt x="3817" y="16457"/>
                </a:cubicBezTo>
                <a:cubicBezTo>
                  <a:pt x="3738" y="16435"/>
                  <a:pt x="3723" y="16386"/>
                  <a:pt x="3723" y="16130"/>
                </a:cubicBezTo>
                <a:lnTo>
                  <a:pt x="3723" y="15834"/>
                </a:lnTo>
                <a:lnTo>
                  <a:pt x="3527" y="15819"/>
                </a:lnTo>
                <a:lnTo>
                  <a:pt x="3338" y="15803"/>
                </a:lnTo>
                <a:lnTo>
                  <a:pt x="3346" y="15585"/>
                </a:lnTo>
                <a:cubicBezTo>
                  <a:pt x="3357" y="15381"/>
                  <a:pt x="3352" y="15371"/>
                  <a:pt x="3288" y="15461"/>
                </a:cubicBezTo>
                <a:cubicBezTo>
                  <a:pt x="3220" y="15556"/>
                  <a:pt x="3223" y="15550"/>
                  <a:pt x="3193" y="15438"/>
                </a:cubicBezTo>
                <a:cubicBezTo>
                  <a:pt x="3172" y="15356"/>
                  <a:pt x="3138" y="15335"/>
                  <a:pt x="3077" y="15352"/>
                </a:cubicBezTo>
                <a:cubicBezTo>
                  <a:pt x="2959" y="15385"/>
                  <a:pt x="2928" y="15310"/>
                  <a:pt x="2939" y="15010"/>
                </a:cubicBezTo>
                <a:cubicBezTo>
                  <a:pt x="2945" y="14864"/>
                  <a:pt x="2924" y="14733"/>
                  <a:pt x="2896" y="14714"/>
                </a:cubicBezTo>
                <a:cubicBezTo>
                  <a:pt x="2860" y="14690"/>
                  <a:pt x="2864" y="14663"/>
                  <a:pt x="2903" y="14613"/>
                </a:cubicBezTo>
                <a:cubicBezTo>
                  <a:pt x="2947" y="14556"/>
                  <a:pt x="2947" y="14550"/>
                  <a:pt x="2889" y="14574"/>
                </a:cubicBezTo>
                <a:cubicBezTo>
                  <a:pt x="2848" y="14591"/>
                  <a:pt x="2774" y="14559"/>
                  <a:pt x="2722" y="14504"/>
                </a:cubicBezTo>
                <a:cubicBezTo>
                  <a:pt x="2647" y="14423"/>
                  <a:pt x="2625" y="14310"/>
                  <a:pt x="2599" y="13866"/>
                </a:cubicBezTo>
                <a:cubicBezTo>
                  <a:pt x="2569" y="13382"/>
                  <a:pt x="2555" y="13324"/>
                  <a:pt x="2483" y="13344"/>
                </a:cubicBezTo>
                <a:cubicBezTo>
                  <a:pt x="2366" y="13377"/>
                  <a:pt x="2317" y="13283"/>
                  <a:pt x="2265" y="12916"/>
                </a:cubicBezTo>
                <a:cubicBezTo>
                  <a:pt x="2252" y="12822"/>
                  <a:pt x="2219" y="12718"/>
                  <a:pt x="2193" y="12683"/>
                </a:cubicBezTo>
                <a:cubicBezTo>
                  <a:pt x="2162" y="12642"/>
                  <a:pt x="2151" y="12211"/>
                  <a:pt x="2156" y="11485"/>
                </a:cubicBezTo>
                <a:cubicBezTo>
                  <a:pt x="2163" y="10586"/>
                  <a:pt x="2152" y="10354"/>
                  <a:pt x="2105" y="10364"/>
                </a:cubicBezTo>
                <a:cubicBezTo>
                  <a:pt x="2032" y="10380"/>
                  <a:pt x="2031" y="9856"/>
                  <a:pt x="2105" y="9695"/>
                </a:cubicBezTo>
                <a:cubicBezTo>
                  <a:pt x="2133" y="9636"/>
                  <a:pt x="2168" y="9367"/>
                  <a:pt x="2178" y="9096"/>
                </a:cubicBezTo>
                <a:cubicBezTo>
                  <a:pt x="2196" y="8612"/>
                  <a:pt x="2257" y="8371"/>
                  <a:pt x="2396" y="8279"/>
                </a:cubicBezTo>
                <a:cubicBezTo>
                  <a:pt x="2441" y="8249"/>
                  <a:pt x="2442" y="8223"/>
                  <a:pt x="2396" y="8162"/>
                </a:cubicBezTo>
                <a:cubicBezTo>
                  <a:pt x="2314" y="8057"/>
                  <a:pt x="2373" y="7975"/>
                  <a:pt x="2483" y="8038"/>
                </a:cubicBezTo>
                <a:cubicBezTo>
                  <a:pt x="2557" y="8081"/>
                  <a:pt x="2572" y="8060"/>
                  <a:pt x="2599" y="7890"/>
                </a:cubicBezTo>
                <a:cubicBezTo>
                  <a:pt x="2615" y="7783"/>
                  <a:pt x="2627" y="7631"/>
                  <a:pt x="2620" y="7555"/>
                </a:cubicBezTo>
                <a:cubicBezTo>
                  <a:pt x="2613" y="7480"/>
                  <a:pt x="2627" y="7372"/>
                  <a:pt x="2657" y="7314"/>
                </a:cubicBezTo>
                <a:cubicBezTo>
                  <a:pt x="2686" y="7257"/>
                  <a:pt x="2701" y="7198"/>
                  <a:pt x="2686" y="7182"/>
                </a:cubicBezTo>
                <a:cubicBezTo>
                  <a:pt x="2640" y="7133"/>
                  <a:pt x="2767" y="7003"/>
                  <a:pt x="2860" y="7003"/>
                </a:cubicBezTo>
                <a:cubicBezTo>
                  <a:pt x="2933" y="7003"/>
                  <a:pt x="2948" y="6957"/>
                  <a:pt x="2954" y="6715"/>
                </a:cubicBezTo>
                <a:cubicBezTo>
                  <a:pt x="2958" y="6559"/>
                  <a:pt x="2959" y="6401"/>
                  <a:pt x="2961" y="6365"/>
                </a:cubicBezTo>
                <a:cubicBezTo>
                  <a:pt x="2964" y="6328"/>
                  <a:pt x="3018" y="6261"/>
                  <a:pt x="3077" y="6209"/>
                </a:cubicBezTo>
                <a:cubicBezTo>
                  <a:pt x="3158" y="6139"/>
                  <a:pt x="3202" y="6126"/>
                  <a:pt x="3266" y="6163"/>
                </a:cubicBezTo>
                <a:cubicBezTo>
                  <a:pt x="3342" y="6206"/>
                  <a:pt x="3346" y="6192"/>
                  <a:pt x="3324" y="6046"/>
                </a:cubicBezTo>
                <a:cubicBezTo>
                  <a:pt x="3294" y="5848"/>
                  <a:pt x="3397" y="5742"/>
                  <a:pt x="3592" y="5758"/>
                </a:cubicBezTo>
                <a:cubicBezTo>
                  <a:pt x="3723" y="5769"/>
                  <a:pt x="3723" y="5764"/>
                  <a:pt x="3723" y="5517"/>
                </a:cubicBezTo>
                <a:cubicBezTo>
                  <a:pt x="3723" y="5306"/>
                  <a:pt x="3740" y="5258"/>
                  <a:pt x="3817" y="5237"/>
                </a:cubicBezTo>
                <a:cubicBezTo>
                  <a:pt x="3878" y="5220"/>
                  <a:pt x="3911" y="5169"/>
                  <a:pt x="3911" y="5089"/>
                </a:cubicBezTo>
                <a:cubicBezTo>
                  <a:pt x="3911" y="5010"/>
                  <a:pt x="3942" y="4957"/>
                  <a:pt x="3998" y="4941"/>
                </a:cubicBezTo>
                <a:cubicBezTo>
                  <a:pt x="4047" y="4927"/>
                  <a:pt x="4094" y="4876"/>
                  <a:pt x="4107" y="4824"/>
                </a:cubicBezTo>
                <a:cubicBezTo>
                  <a:pt x="4120" y="4772"/>
                  <a:pt x="4163" y="4731"/>
                  <a:pt x="4201" y="4731"/>
                </a:cubicBezTo>
                <a:cubicBezTo>
                  <a:pt x="4240" y="4731"/>
                  <a:pt x="4280" y="4683"/>
                  <a:pt x="4288" y="4622"/>
                </a:cubicBezTo>
                <a:cubicBezTo>
                  <a:pt x="4299" y="4542"/>
                  <a:pt x="4326" y="4513"/>
                  <a:pt x="4397" y="4521"/>
                </a:cubicBezTo>
                <a:cubicBezTo>
                  <a:pt x="4466" y="4528"/>
                  <a:pt x="4492" y="4507"/>
                  <a:pt x="4484" y="4451"/>
                </a:cubicBezTo>
                <a:cubicBezTo>
                  <a:pt x="4478" y="4406"/>
                  <a:pt x="4507" y="4309"/>
                  <a:pt x="4542" y="4233"/>
                </a:cubicBezTo>
                <a:cubicBezTo>
                  <a:pt x="4591" y="4129"/>
                  <a:pt x="4639" y="4093"/>
                  <a:pt x="4738" y="4093"/>
                </a:cubicBezTo>
                <a:cubicBezTo>
                  <a:pt x="4857" y="4093"/>
                  <a:pt x="4870" y="4070"/>
                  <a:pt x="4883" y="3906"/>
                </a:cubicBezTo>
                <a:cubicBezTo>
                  <a:pt x="4895" y="3753"/>
                  <a:pt x="4916" y="3720"/>
                  <a:pt x="5028" y="3688"/>
                </a:cubicBezTo>
                <a:cubicBezTo>
                  <a:pt x="5101" y="3667"/>
                  <a:pt x="5242" y="3565"/>
                  <a:pt x="5340" y="3455"/>
                </a:cubicBezTo>
                <a:cubicBezTo>
                  <a:pt x="5438" y="3345"/>
                  <a:pt x="5545" y="3252"/>
                  <a:pt x="5579" y="3252"/>
                </a:cubicBezTo>
                <a:cubicBezTo>
                  <a:pt x="5614" y="3252"/>
                  <a:pt x="5659" y="3215"/>
                  <a:pt x="5674" y="3175"/>
                </a:cubicBezTo>
                <a:cubicBezTo>
                  <a:pt x="5688" y="3134"/>
                  <a:pt x="5734" y="3105"/>
                  <a:pt x="5775" y="3105"/>
                </a:cubicBezTo>
                <a:cubicBezTo>
                  <a:pt x="5820" y="3105"/>
                  <a:pt x="5840" y="3075"/>
                  <a:pt x="5826" y="3035"/>
                </a:cubicBezTo>
                <a:cubicBezTo>
                  <a:pt x="5783" y="2915"/>
                  <a:pt x="5897" y="2856"/>
                  <a:pt x="6174" y="2856"/>
                </a:cubicBezTo>
                <a:lnTo>
                  <a:pt x="6442" y="2856"/>
                </a:lnTo>
                <a:lnTo>
                  <a:pt x="6428" y="2669"/>
                </a:lnTo>
                <a:cubicBezTo>
                  <a:pt x="6413" y="2451"/>
                  <a:pt x="6465" y="2336"/>
                  <a:pt x="6544" y="2404"/>
                </a:cubicBezTo>
                <a:cubicBezTo>
                  <a:pt x="6613" y="2464"/>
                  <a:pt x="6973" y="2443"/>
                  <a:pt x="7052" y="2373"/>
                </a:cubicBezTo>
                <a:cubicBezTo>
                  <a:pt x="7096" y="2333"/>
                  <a:pt x="7121" y="2331"/>
                  <a:pt x="7160" y="2373"/>
                </a:cubicBezTo>
                <a:cubicBezTo>
                  <a:pt x="7202" y="2418"/>
                  <a:pt x="7218" y="2402"/>
                  <a:pt x="7218" y="2303"/>
                </a:cubicBezTo>
                <a:cubicBezTo>
                  <a:pt x="7218" y="2132"/>
                  <a:pt x="7425" y="2023"/>
                  <a:pt x="7740" y="2023"/>
                </a:cubicBezTo>
                <a:cubicBezTo>
                  <a:pt x="7963" y="2023"/>
                  <a:pt x="7978" y="2008"/>
                  <a:pt x="8031" y="1860"/>
                </a:cubicBezTo>
                <a:cubicBezTo>
                  <a:pt x="8061" y="1773"/>
                  <a:pt x="8101" y="1717"/>
                  <a:pt x="8118" y="1735"/>
                </a:cubicBezTo>
                <a:cubicBezTo>
                  <a:pt x="8135" y="1753"/>
                  <a:pt x="8178" y="1750"/>
                  <a:pt x="8212" y="1720"/>
                </a:cubicBezTo>
                <a:cubicBezTo>
                  <a:pt x="8252" y="1684"/>
                  <a:pt x="8367" y="1669"/>
                  <a:pt x="8524" y="1688"/>
                </a:cubicBezTo>
                <a:cubicBezTo>
                  <a:pt x="8710" y="1712"/>
                  <a:pt x="8780" y="1703"/>
                  <a:pt x="8821" y="1650"/>
                </a:cubicBezTo>
                <a:cubicBezTo>
                  <a:pt x="8861" y="1598"/>
                  <a:pt x="8941" y="1591"/>
                  <a:pt x="9097" y="1611"/>
                </a:cubicBezTo>
                <a:cubicBezTo>
                  <a:pt x="9361" y="1644"/>
                  <a:pt x="9824" y="1551"/>
                  <a:pt x="9931" y="1447"/>
                </a:cubicBezTo>
                <a:cubicBezTo>
                  <a:pt x="9998" y="1382"/>
                  <a:pt x="10152" y="1372"/>
                  <a:pt x="10997" y="1385"/>
                </a:cubicBezTo>
                <a:close/>
                <a:moveTo>
                  <a:pt x="13339" y="4949"/>
                </a:moveTo>
                <a:cubicBezTo>
                  <a:pt x="13300" y="4951"/>
                  <a:pt x="13274" y="4952"/>
                  <a:pt x="13267" y="4964"/>
                </a:cubicBezTo>
                <a:cubicBezTo>
                  <a:pt x="13251" y="4991"/>
                  <a:pt x="13139" y="4996"/>
                  <a:pt x="12998" y="4972"/>
                </a:cubicBezTo>
                <a:cubicBezTo>
                  <a:pt x="12867" y="4950"/>
                  <a:pt x="12747" y="4948"/>
                  <a:pt x="12723" y="4964"/>
                </a:cubicBezTo>
                <a:cubicBezTo>
                  <a:pt x="12698" y="4981"/>
                  <a:pt x="12684" y="5234"/>
                  <a:pt x="12694" y="5563"/>
                </a:cubicBezTo>
                <a:lnTo>
                  <a:pt x="12708" y="6139"/>
                </a:lnTo>
                <a:lnTo>
                  <a:pt x="12890" y="6186"/>
                </a:lnTo>
                <a:lnTo>
                  <a:pt x="13078" y="6233"/>
                </a:lnTo>
                <a:lnTo>
                  <a:pt x="13093" y="6614"/>
                </a:lnTo>
                <a:cubicBezTo>
                  <a:pt x="13105" y="6980"/>
                  <a:pt x="13110" y="7003"/>
                  <a:pt x="13216" y="7003"/>
                </a:cubicBezTo>
                <a:cubicBezTo>
                  <a:pt x="13277" y="7003"/>
                  <a:pt x="13338" y="7022"/>
                  <a:pt x="13354" y="7050"/>
                </a:cubicBezTo>
                <a:cubicBezTo>
                  <a:pt x="13370" y="7077"/>
                  <a:pt x="13387" y="7390"/>
                  <a:pt x="13397" y="7742"/>
                </a:cubicBezTo>
                <a:cubicBezTo>
                  <a:pt x="13411" y="8222"/>
                  <a:pt x="13436" y="8414"/>
                  <a:pt x="13492" y="8505"/>
                </a:cubicBezTo>
                <a:cubicBezTo>
                  <a:pt x="13578" y="8646"/>
                  <a:pt x="13543" y="8767"/>
                  <a:pt x="13441" y="8676"/>
                </a:cubicBezTo>
                <a:cubicBezTo>
                  <a:pt x="13388" y="8629"/>
                  <a:pt x="13375" y="8641"/>
                  <a:pt x="13375" y="8746"/>
                </a:cubicBezTo>
                <a:cubicBezTo>
                  <a:pt x="13375" y="8835"/>
                  <a:pt x="13396" y="8865"/>
                  <a:pt x="13441" y="8847"/>
                </a:cubicBezTo>
                <a:cubicBezTo>
                  <a:pt x="13517" y="8815"/>
                  <a:pt x="13580" y="8904"/>
                  <a:pt x="13513" y="8948"/>
                </a:cubicBezTo>
                <a:cubicBezTo>
                  <a:pt x="13435" y="9000"/>
                  <a:pt x="13457" y="9127"/>
                  <a:pt x="13542" y="9112"/>
                </a:cubicBezTo>
                <a:cubicBezTo>
                  <a:pt x="13591" y="9103"/>
                  <a:pt x="13632" y="9137"/>
                  <a:pt x="13644" y="9197"/>
                </a:cubicBezTo>
                <a:cubicBezTo>
                  <a:pt x="13695" y="9465"/>
                  <a:pt x="14057" y="9621"/>
                  <a:pt x="14238" y="9454"/>
                </a:cubicBezTo>
                <a:cubicBezTo>
                  <a:pt x="14281" y="9415"/>
                  <a:pt x="14381" y="9381"/>
                  <a:pt x="14456" y="9384"/>
                </a:cubicBezTo>
                <a:cubicBezTo>
                  <a:pt x="14568" y="9388"/>
                  <a:pt x="14595" y="9417"/>
                  <a:pt x="14630" y="9547"/>
                </a:cubicBezTo>
                <a:cubicBezTo>
                  <a:pt x="14666" y="9683"/>
                  <a:pt x="14698" y="9706"/>
                  <a:pt x="14840" y="9718"/>
                </a:cubicBezTo>
                <a:cubicBezTo>
                  <a:pt x="14984" y="9731"/>
                  <a:pt x="15007" y="9752"/>
                  <a:pt x="15007" y="9859"/>
                </a:cubicBezTo>
                <a:cubicBezTo>
                  <a:pt x="15007" y="9941"/>
                  <a:pt x="14979" y="9983"/>
                  <a:pt x="14927" y="9983"/>
                </a:cubicBezTo>
                <a:cubicBezTo>
                  <a:pt x="14885" y="9983"/>
                  <a:pt x="14839" y="10000"/>
                  <a:pt x="14826" y="10014"/>
                </a:cubicBezTo>
                <a:cubicBezTo>
                  <a:pt x="14813" y="10028"/>
                  <a:pt x="14676" y="10022"/>
                  <a:pt x="14521" y="10006"/>
                </a:cubicBezTo>
                <a:cubicBezTo>
                  <a:pt x="14367" y="9991"/>
                  <a:pt x="14231" y="9997"/>
                  <a:pt x="14217" y="10022"/>
                </a:cubicBezTo>
                <a:cubicBezTo>
                  <a:pt x="14201" y="10049"/>
                  <a:pt x="13894" y="10057"/>
                  <a:pt x="13470" y="10038"/>
                </a:cubicBezTo>
                <a:cubicBezTo>
                  <a:pt x="12852" y="10010"/>
                  <a:pt x="12736" y="10012"/>
                  <a:pt x="12687" y="10076"/>
                </a:cubicBezTo>
                <a:cubicBezTo>
                  <a:pt x="12612" y="10173"/>
                  <a:pt x="12322" y="10180"/>
                  <a:pt x="12288" y="10084"/>
                </a:cubicBezTo>
                <a:cubicBezTo>
                  <a:pt x="12267" y="10026"/>
                  <a:pt x="12141" y="10019"/>
                  <a:pt x="11584" y="10030"/>
                </a:cubicBezTo>
                <a:cubicBezTo>
                  <a:pt x="11210" y="10037"/>
                  <a:pt x="10721" y="10024"/>
                  <a:pt x="10496" y="10006"/>
                </a:cubicBezTo>
                <a:cubicBezTo>
                  <a:pt x="10263" y="9988"/>
                  <a:pt x="10065" y="9995"/>
                  <a:pt x="10032" y="10022"/>
                </a:cubicBezTo>
                <a:cubicBezTo>
                  <a:pt x="10001" y="10047"/>
                  <a:pt x="9978" y="10154"/>
                  <a:pt x="9981" y="10255"/>
                </a:cubicBezTo>
                <a:cubicBezTo>
                  <a:pt x="9990" y="10491"/>
                  <a:pt x="9947" y="10576"/>
                  <a:pt x="9858" y="10497"/>
                </a:cubicBezTo>
                <a:cubicBezTo>
                  <a:pt x="9805" y="10449"/>
                  <a:pt x="9793" y="10466"/>
                  <a:pt x="9793" y="10590"/>
                </a:cubicBezTo>
                <a:cubicBezTo>
                  <a:pt x="9793" y="10785"/>
                  <a:pt x="9739" y="10813"/>
                  <a:pt x="9416" y="10800"/>
                </a:cubicBezTo>
                <a:cubicBezTo>
                  <a:pt x="9269" y="10794"/>
                  <a:pt x="9076" y="10806"/>
                  <a:pt x="8988" y="10823"/>
                </a:cubicBezTo>
                <a:lnTo>
                  <a:pt x="8828" y="10855"/>
                </a:lnTo>
                <a:lnTo>
                  <a:pt x="8814" y="11454"/>
                </a:lnTo>
                <a:lnTo>
                  <a:pt x="8799" y="12053"/>
                </a:lnTo>
                <a:lnTo>
                  <a:pt x="8466" y="12068"/>
                </a:lnTo>
                <a:cubicBezTo>
                  <a:pt x="8150" y="12082"/>
                  <a:pt x="8136" y="12080"/>
                  <a:pt x="8096" y="11967"/>
                </a:cubicBezTo>
                <a:cubicBezTo>
                  <a:pt x="8073" y="11902"/>
                  <a:pt x="8020" y="11836"/>
                  <a:pt x="7980" y="11819"/>
                </a:cubicBezTo>
                <a:cubicBezTo>
                  <a:pt x="7893" y="11784"/>
                  <a:pt x="7875" y="11293"/>
                  <a:pt x="7958" y="11205"/>
                </a:cubicBezTo>
                <a:cubicBezTo>
                  <a:pt x="7989" y="11171"/>
                  <a:pt x="7998" y="11084"/>
                  <a:pt x="7980" y="10979"/>
                </a:cubicBezTo>
                <a:lnTo>
                  <a:pt x="7951" y="10800"/>
                </a:lnTo>
                <a:lnTo>
                  <a:pt x="7574" y="10816"/>
                </a:lnTo>
                <a:lnTo>
                  <a:pt x="7197" y="10823"/>
                </a:lnTo>
                <a:lnTo>
                  <a:pt x="7204" y="10419"/>
                </a:lnTo>
                <a:lnTo>
                  <a:pt x="7211" y="10014"/>
                </a:lnTo>
                <a:lnTo>
                  <a:pt x="6928" y="10006"/>
                </a:lnTo>
                <a:cubicBezTo>
                  <a:pt x="6504" y="9998"/>
                  <a:pt x="6307" y="9998"/>
                  <a:pt x="5993" y="10006"/>
                </a:cubicBezTo>
                <a:lnTo>
                  <a:pt x="5710" y="10014"/>
                </a:lnTo>
                <a:lnTo>
                  <a:pt x="5753" y="10146"/>
                </a:lnTo>
                <a:cubicBezTo>
                  <a:pt x="5787" y="10241"/>
                  <a:pt x="5777" y="10286"/>
                  <a:pt x="5724" y="10349"/>
                </a:cubicBezTo>
                <a:cubicBezTo>
                  <a:pt x="5686" y="10395"/>
                  <a:pt x="5652" y="10502"/>
                  <a:pt x="5652" y="10582"/>
                </a:cubicBezTo>
                <a:cubicBezTo>
                  <a:pt x="5652" y="10757"/>
                  <a:pt x="5582" y="10847"/>
                  <a:pt x="5442" y="10847"/>
                </a:cubicBezTo>
                <a:cubicBezTo>
                  <a:pt x="5356" y="10847"/>
                  <a:pt x="5337" y="10879"/>
                  <a:pt x="5325" y="11033"/>
                </a:cubicBezTo>
                <a:cubicBezTo>
                  <a:pt x="5311" y="11218"/>
                  <a:pt x="5306" y="11212"/>
                  <a:pt x="5101" y="11212"/>
                </a:cubicBezTo>
                <a:lnTo>
                  <a:pt x="4898" y="11212"/>
                </a:lnTo>
                <a:lnTo>
                  <a:pt x="4883" y="10870"/>
                </a:lnTo>
                <a:cubicBezTo>
                  <a:pt x="4868" y="10495"/>
                  <a:pt x="4828" y="10403"/>
                  <a:pt x="4673" y="10403"/>
                </a:cubicBezTo>
                <a:cubicBezTo>
                  <a:pt x="4547" y="10403"/>
                  <a:pt x="4495" y="10357"/>
                  <a:pt x="4549" y="10286"/>
                </a:cubicBezTo>
                <a:cubicBezTo>
                  <a:pt x="4576" y="10253"/>
                  <a:pt x="4555" y="10190"/>
                  <a:pt x="4499" y="10115"/>
                </a:cubicBezTo>
                <a:cubicBezTo>
                  <a:pt x="4421" y="10012"/>
                  <a:pt x="4397" y="10004"/>
                  <a:pt x="4296" y="10053"/>
                </a:cubicBezTo>
                <a:cubicBezTo>
                  <a:pt x="4153" y="10123"/>
                  <a:pt x="3877" y="10128"/>
                  <a:pt x="3839" y="10061"/>
                </a:cubicBezTo>
                <a:cubicBezTo>
                  <a:pt x="3823" y="10034"/>
                  <a:pt x="3724" y="10006"/>
                  <a:pt x="3614" y="10006"/>
                </a:cubicBezTo>
                <a:lnTo>
                  <a:pt x="3411" y="10006"/>
                </a:lnTo>
                <a:lnTo>
                  <a:pt x="3418" y="11306"/>
                </a:lnTo>
                <a:cubicBezTo>
                  <a:pt x="3424" y="12351"/>
                  <a:pt x="3412" y="12624"/>
                  <a:pt x="3360" y="12691"/>
                </a:cubicBezTo>
                <a:cubicBezTo>
                  <a:pt x="3325" y="12737"/>
                  <a:pt x="3314" y="12790"/>
                  <a:pt x="3331" y="12808"/>
                </a:cubicBezTo>
                <a:cubicBezTo>
                  <a:pt x="3348" y="12826"/>
                  <a:pt x="3531" y="12837"/>
                  <a:pt x="3744" y="12839"/>
                </a:cubicBezTo>
                <a:cubicBezTo>
                  <a:pt x="4098" y="12841"/>
                  <a:pt x="4138" y="12835"/>
                  <a:pt x="4151" y="12745"/>
                </a:cubicBezTo>
                <a:cubicBezTo>
                  <a:pt x="4158" y="12691"/>
                  <a:pt x="4189" y="12647"/>
                  <a:pt x="4216" y="12652"/>
                </a:cubicBezTo>
                <a:cubicBezTo>
                  <a:pt x="4249" y="12658"/>
                  <a:pt x="4242" y="12580"/>
                  <a:pt x="4201" y="12411"/>
                </a:cubicBezTo>
                <a:cubicBezTo>
                  <a:pt x="4128" y="12106"/>
                  <a:pt x="4120" y="11712"/>
                  <a:pt x="4187" y="11578"/>
                </a:cubicBezTo>
                <a:cubicBezTo>
                  <a:pt x="4248" y="11456"/>
                  <a:pt x="4325" y="11505"/>
                  <a:pt x="4325" y="11664"/>
                </a:cubicBezTo>
                <a:cubicBezTo>
                  <a:pt x="4325" y="11752"/>
                  <a:pt x="4351" y="11780"/>
                  <a:pt x="4419" y="11780"/>
                </a:cubicBezTo>
                <a:cubicBezTo>
                  <a:pt x="4524" y="11780"/>
                  <a:pt x="4536" y="11819"/>
                  <a:pt x="4571" y="12131"/>
                </a:cubicBezTo>
                <a:cubicBezTo>
                  <a:pt x="4591" y="12306"/>
                  <a:pt x="4632" y="12379"/>
                  <a:pt x="4760" y="12496"/>
                </a:cubicBezTo>
                <a:cubicBezTo>
                  <a:pt x="4849" y="12578"/>
                  <a:pt x="4919" y="12691"/>
                  <a:pt x="4919" y="12745"/>
                </a:cubicBezTo>
                <a:cubicBezTo>
                  <a:pt x="4919" y="12835"/>
                  <a:pt x="4949" y="12846"/>
                  <a:pt x="5275" y="12846"/>
                </a:cubicBezTo>
                <a:lnTo>
                  <a:pt x="5630" y="12846"/>
                </a:lnTo>
                <a:lnTo>
                  <a:pt x="5652" y="12675"/>
                </a:lnTo>
                <a:cubicBezTo>
                  <a:pt x="5672" y="12525"/>
                  <a:pt x="5700" y="12497"/>
                  <a:pt x="5855" y="12457"/>
                </a:cubicBezTo>
                <a:cubicBezTo>
                  <a:pt x="6066" y="12404"/>
                  <a:pt x="6129" y="12454"/>
                  <a:pt x="6123" y="12667"/>
                </a:cubicBezTo>
                <a:cubicBezTo>
                  <a:pt x="6120" y="12797"/>
                  <a:pt x="6140" y="12818"/>
                  <a:pt x="6247" y="12823"/>
                </a:cubicBezTo>
                <a:cubicBezTo>
                  <a:pt x="6314" y="12826"/>
                  <a:pt x="6383" y="12828"/>
                  <a:pt x="6406" y="12823"/>
                </a:cubicBezTo>
                <a:cubicBezTo>
                  <a:pt x="6474" y="12809"/>
                  <a:pt x="6672" y="12810"/>
                  <a:pt x="6935" y="12831"/>
                </a:cubicBezTo>
                <a:cubicBezTo>
                  <a:pt x="7171" y="12849"/>
                  <a:pt x="7191" y="12858"/>
                  <a:pt x="7240" y="13018"/>
                </a:cubicBezTo>
                <a:cubicBezTo>
                  <a:pt x="7280" y="13148"/>
                  <a:pt x="7273" y="13232"/>
                  <a:pt x="7226" y="13383"/>
                </a:cubicBezTo>
                <a:cubicBezTo>
                  <a:pt x="7178" y="13535"/>
                  <a:pt x="7179" y="13628"/>
                  <a:pt x="7218" y="13796"/>
                </a:cubicBezTo>
                <a:cubicBezTo>
                  <a:pt x="7246" y="13915"/>
                  <a:pt x="7267" y="14128"/>
                  <a:pt x="7269" y="14270"/>
                </a:cubicBezTo>
                <a:lnTo>
                  <a:pt x="7276" y="14527"/>
                </a:lnTo>
                <a:lnTo>
                  <a:pt x="8792" y="14535"/>
                </a:lnTo>
                <a:cubicBezTo>
                  <a:pt x="9626" y="14539"/>
                  <a:pt x="10321" y="14559"/>
                  <a:pt x="10344" y="14574"/>
                </a:cubicBezTo>
                <a:cubicBezTo>
                  <a:pt x="10367" y="14589"/>
                  <a:pt x="10388" y="14660"/>
                  <a:pt x="10388" y="14737"/>
                </a:cubicBezTo>
                <a:cubicBezTo>
                  <a:pt x="10388" y="14815"/>
                  <a:pt x="10414" y="14895"/>
                  <a:pt x="10446" y="14908"/>
                </a:cubicBezTo>
                <a:cubicBezTo>
                  <a:pt x="10477" y="14922"/>
                  <a:pt x="10548" y="14930"/>
                  <a:pt x="10605" y="14932"/>
                </a:cubicBezTo>
                <a:cubicBezTo>
                  <a:pt x="10693" y="14935"/>
                  <a:pt x="10707" y="14913"/>
                  <a:pt x="10707" y="14768"/>
                </a:cubicBezTo>
                <a:cubicBezTo>
                  <a:pt x="10707" y="14675"/>
                  <a:pt x="10733" y="14582"/>
                  <a:pt x="10757" y="14566"/>
                </a:cubicBezTo>
                <a:cubicBezTo>
                  <a:pt x="10836" y="14514"/>
                  <a:pt x="14434" y="14507"/>
                  <a:pt x="14463" y="14558"/>
                </a:cubicBezTo>
                <a:cubicBezTo>
                  <a:pt x="14480" y="14587"/>
                  <a:pt x="14612" y="14588"/>
                  <a:pt x="14797" y="14566"/>
                </a:cubicBezTo>
                <a:cubicBezTo>
                  <a:pt x="14964" y="14546"/>
                  <a:pt x="15771" y="14532"/>
                  <a:pt x="16595" y="14535"/>
                </a:cubicBezTo>
                <a:lnTo>
                  <a:pt x="18097" y="14543"/>
                </a:lnTo>
                <a:lnTo>
                  <a:pt x="18126" y="14208"/>
                </a:lnTo>
                <a:cubicBezTo>
                  <a:pt x="18142" y="14026"/>
                  <a:pt x="18154" y="13815"/>
                  <a:pt x="18155" y="13733"/>
                </a:cubicBezTo>
                <a:lnTo>
                  <a:pt x="18155" y="13586"/>
                </a:lnTo>
                <a:lnTo>
                  <a:pt x="17386" y="13593"/>
                </a:lnTo>
                <a:cubicBezTo>
                  <a:pt x="16618" y="13605"/>
                  <a:pt x="16463" y="13577"/>
                  <a:pt x="16516" y="13430"/>
                </a:cubicBezTo>
                <a:cubicBezTo>
                  <a:pt x="16528" y="13396"/>
                  <a:pt x="16511" y="13352"/>
                  <a:pt x="16472" y="13337"/>
                </a:cubicBezTo>
                <a:cubicBezTo>
                  <a:pt x="16372" y="13295"/>
                  <a:pt x="16165" y="13309"/>
                  <a:pt x="16189" y="13352"/>
                </a:cubicBezTo>
                <a:cubicBezTo>
                  <a:pt x="16200" y="13373"/>
                  <a:pt x="16197" y="13438"/>
                  <a:pt x="16175" y="13500"/>
                </a:cubicBezTo>
                <a:cubicBezTo>
                  <a:pt x="16136" y="13611"/>
                  <a:pt x="16125" y="13616"/>
                  <a:pt x="15573" y="13601"/>
                </a:cubicBezTo>
                <a:cubicBezTo>
                  <a:pt x="15033" y="13587"/>
                  <a:pt x="15006" y="13581"/>
                  <a:pt x="14993" y="13477"/>
                </a:cubicBezTo>
                <a:cubicBezTo>
                  <a:pt x="14972" y="13322"/>
                  <a:pt x="15065" y="13134"/>
                  <a:pt x="15131" y="13204"/>
                </a:cubicBezTo>
                <a:cubicBezTo>
                  <a:pt x="15158" y="13234"/>
                  <a:pt x="15223" y="13259"/>
                  <a:pt x="15268" y="13259"/>
                </a:cubicBezTo>
                <a:cubicBezTo>
                  <a:pt x="15332" y="13259"/>
                  <a:pt x="15348" y="13226"/>
                  <a:pt x="15348" y="13095"/>
                </a:cubicBezTo>
                <a:cubicBezTo>
                  <a:pt x="15348" y="12905"/>
                  <a:pt x="15397" y="12858"/>
                  <a:pt x="15602" y="12839"/>
                </a:cubicBezTo>
                <a:cubicBezTo>
                  <a:pt x="15799" y="12820"/>
                  <a:pt x="16791" y="12824"/>
                  <a:pt x="17705" y="12846"/>
                </a:cubicBezTo>
                <a:lnTo>
                  <a:pt x="18474" y="12862"/>
                </a:lnTo>
                <a:lnTo>
                  <a:pt x="18474" y="12473"/>
                </a:lnTo>
                <a:lnTo>
                  <a:pt x="18474" y="12076"/>
                </a:lnTo>
                <a:lnTo>
                  <a:pt x="17190" y="12076"/>
                </a:lnTo>
                <a:lnTo>
                  <a:pt x="15906" y="12076"/>
                </a:lnTo>
                <a:lnTo>
                  <a:pt x="15834" y="11921"/>
                </a:lnTo>
                <a:cubicBezTo>
                  <a:pt x="15731" y="11698"/>
                  <a:pt x="15731" y="10368"/>
                  <a:pt x="15834" y="10325"/>
                </a:cubicBezTo>
                <a:cubicBezTo>
                  <a:pt x="15928" y="10287"/>
                  <a:pt x="15918" y="10221"/>
                  <a:pt x="15805" y="10100"/>
                </a:cubicBezTo>
                <a:cubicBezTo>
                  <a:pt x="15746" y="10036"/>
                  <a:pt x="15664" y="10006"/>
                  <a:pt x="15587" y="10014"/>
                </a:cubicBezTo>
                <a:cubicBezTo>
                  <a:pt x="15406" y="10035"/>
                  <a:pt x="15348" y="9977"/>
                  <a:pt x="15348" y="9765"/>
                </a:cubicBezTo>
                <a:cubicBezTo>
                  <a:pt x="15348" y="9643"/>
                  <a:pt x="15327" y="9566"/>
                  <a:pt x="15283" y="9547"/>
                </a:cubicBezTo>
                <a:cubicBezTo>
                  <a:pt x="15245" y="9532"/>
                  <a:pt x="15210" y="9478"/>
                  <a:pt x="15210" y="9431"/>
                </a:cubicBezTo>
                <a:cubicBezTo>
                  <a:pt x="15210" y="9365"/>
                  <a:pt x="15201" y="9363"/>
                  <a:pt x="15160" y="9407"/>
                </a:cubicBezTo>
                <a:cubicBezTo>
                  <a:pt x="15091" y="9481"/>
                  <a:pt x="14985" y="9396"/>
                  <a:pt x="14985" y="9267"/>
                </a:cubicBezTo>
                <a:cubicBezTo>
                  <a:pt x="14985" y="9218"/>
                  <a:pt x="14966" y="9166"/>
                  <a:pt x="14942" y="9150"/>
                </a:cubicBezTo>
                <a:cubicBezTo>
                  <a:pt x="14918" y="9135"/>
                  <a:pt x="14893" y="9072"/>
                  <a:pt x="14891" y="9018"/>
                </a:cubicBezTo>
                <a:cubicBezTo>
                  <a:pt x="14890" y="8964"/>
                  <a:pt x="14893" y="8878"/>
                  <a:pt x="14891" y="8824"/>
                </a:cubicBezTo>
                <a:cubicBezTo>
                  <a:pt x="14889" y="8754"/>
                  <a:pt x="14857" y="8723"/>
                  <a:pt x="14782" y="8723"/>
                </a:cubicBezTo>
                <a:cubicBezTo>
                  <a:pt x="14621" y="8723"/>
                  <a:pt x="14568" y="8624"/>
                  <a:pt x="14572" y="8287"/>
                </a:cubicBezTo>
                <a:cubicBezTo>
                  <a:pt x="14574" y="8118"/>
                  <a:pt x="14571" y="7967"/>
                  <a:pt x="14558" y="7952"/>
                </a:cubicBezTo>
                <a:cubicBezTo>
                  <a:pt x="14544" y="7938"/>
                  <a:pt x="14462" y="7911"/>
                  <a:pt x="14376" y="7890"/>
                </a:cubicBezTo>
                <a:cubicBezTo>
                  <a:pt x="14237" y="7856"/>
                  <a:pt x="14221" y="7867"/>
                  <a:pt x="14224" y="7960"/>
                </a:cubicBezTo>
                <a:cubicBezTo>
                  <a:pt x="14226" y="8030"/>
                  <a:pt x="14191" y="8066"/>
                  <a:pt x="14122" y="8077"/>
                </a:cubicBezTo>
                <a:cubicBezTo>
                  <a:pt x="14060" y="8086"/>
                  <a:pt x="14015" y="8134"/>
                  <a:pt x="14006" y="8201"/>
                </a:cubicBezTo>
                <a:cubicBezTo>
                  <a:pt x="13999" y="8261"/>
                  <a:pt x="13965" y="8310"/>
                  <a:pt x="13927" y="8310"/>
                </a:cubicBezTo>
                <a:cubicBezTo>
                  <a:pt x="13821" y="8310"/>
                  <a:pt x="13816" y="8101"/>
                  <a:pt x="13919" y="7944"/>
                </a:cubicBezTo>
                <a:cubicBezTo>
                  <a:pt x="13985" y="7846"/>
                  <a:pt x="13997" y="7787"/>
                  <a:pt x="13963" y="7750"/>
                </a:cubicBezTo>
                <a:cubicBezTo>
                  <a:pt x="13894" y="7676"/>
                  <a:pt x="14021" y="7414"/>
                  <a:pt x="14122" y="7423"/>
                </a:cubicBezTo>
                <a:cubicBezTo>
                  <a:pt x="14182" y="7428"/>
                  <a:pt x="14202" y="7392"/>
                  <a:pt x="14202" y="7267"/>
                </a:cubicBezTo>
                <a:cubicBezTo>
                  <a:pt x="14202" y="7127"/>
                  <a:pt x="14183" y="7102"/>
                  <a:pt x="14079" y="7089"/>
                </a:cubicBezTo>
                <a:cubicBezTo>
                  <a:pt x="14012" y="7080"/>
                  <a:pt x="13933" y="7026"/>
                  <a:pt x="13905" y="6972"/>
                </a:cubicBezTo>
                <a:cubicBezTo>
                  <a:pt x="13877" y="6918"/>
                  <a:pt x="13830" y="6855"/>
                  <a:pt x="13796" y="6832"/>
                </a:cubicBezTo>
                <a:cubicBezTo>
                  <a:pt x="13686" y="6757"/>
                  <a:pt x="13873" y="6606"/>
                  <a:pt x="14072" y="6606"/>
                </a:cubicBezTo>
                <a:cubicBezTo>
                  <a:pt x="14244" y="6606"/>
                  <a:pt x="14246" y="6603"/>
                  <a:pt x="14260" y="6396"/>
                </a:cubicBezTo>
                <a:cubicBezTo>
                  <a:pt x="14273" y="6205"/>
                  <a:pt x="14284" y="6185"/>
                  <a:pt x="14405" y="6170"/>
                </a:cubicBezTo>
                <a:cubicBezTo>
                  <a:pt x="14479" y="6161"/>
                  <a:pt x="14585" y="6173"/>
                  <a:pt x="14637" y="6201"/>
                </a:cubicBezTo>
                <a:cubicBezTo>
                  <a:pt x="14690" y="6230"/>
                  <a:pt x="14784" y="6264"/>
                  <a:pt x="14848" y="6271"/>
                </a:cubicBezTo>
                <a:cubicBezTo>
                  <a:pt x="14940" y="6283"/>
                  <a:pt x="14960" y="6317"/>
                  <a:pt x="14971" y="6443"/>
                </a:cubicBezTo>
                <a:cubicBezTo>
                  <a:pt x="14983" y="6580"/>
                  <a:pt x="15011" y="6601"/>
                  <a:pt x="15138" y="6614"/>
                </a:cubicBezTo>
                <a:cubicBezTo>
                  <a:pt x="15236" y="6624"/>
                  <a:pt x="15286" y="6662"/>
                  <a:pt x="15297" y="6723"/>
                </a:cubicBezTo>
                <a:cubicBezTo>
                  <a:pt x="15316" y="6828"/>
                  <a:pt x="15440" y="6965"/>
                  <a:pt x="15551" y="7011"/>
                </a:cubicBezTo>
                <a:cubicBezTo>
                  <a:pt x="15595" y="7029"/>
                  <a:pt x="15624" y="7103"/>
                  <a:pt x="15624" y="7174"/>
                </a:cubicBezTo>
                <a:cubicBezTo>
                  <a:pt x="15624" y="7250"/>
                  <a:pt x="15649" y="7299"/>
                  <a:pt x="15689" y="7299"/>
                </a:cubicBezTo>
                <a:cubicBezTo>
                  <a:pt x="15777" y="7299"/>
                  <a:pt x="15806" y="7349"/>
                  <a:pt x="15834" y="7586"/>
                </a:cubicBezTo>
                <a:cubicBezTo>
                  <a:pt x="15848" y="7704"/>
                  <a:pt x="15905" y="7836"/>
                  <a:pt x="15972" y="7913"/>
                </a:cubicBezTo>
                <a:cubicBezTo>
                  <a:pt x="16103" y="8065"/>
                  <a:pt x="16080" y="8158"/>
                  <a:pt x="15921" y="8116"/>
                </a:cubicBezTo>
                <a:cubicBezTo>
                  <a:pt x="15841" y="8094"/>
                  <a:pt x="15812" y="8100"/>
                  <a:pt x="15812" y="8155"/>
                </a:cubicBezTo>
                <a:cubicBezTo>
                  <a:pt x="15812" y="8201"/>
                  <a:pt x="15853" y="8232"/>
                  <a:pt x="15921" y="8232"/>
                </a:cubicBezTo>
                <a:cubicBezTo>
                  <a:pt x="15981" y="8232"/>
                  <a:pt x="16076" y="8270"/>
                  <a:pt x="16131" y="8318"/>
                </a:cubicBezTo>
                <a:cubicBezTo>
                  <a:pt x="16213" y="8389"/>
                  <a:pt x="16233" y="8458"/>
                  <a:pt x="16233" y="8691"/>
                </a:cubicBezTo>
                <a:cubicBezTo>
                  <a:pt x="16233" y="8948"/>
                  <a:pt x="16242" y="8985"/>
                  <a:pt x="16342" y="9026"/>
                </a:cubicBezTo>
                <a:cubicBezTo>
                  <a:pt x="16403" y="9051"/>
                  <a:pt x="16520" y="9068"/>
                  <a:pt x="16603" y="9065"/>
                </a:cubicBezTo>
                <a:cubicBezTo>
                  <a:pt x="16860" y="9055"/>
                  <a:pt x="17141" y="9127"/>
                  <a:pt x="17183" y="9213"/>
                </a:cubicBezTo>
                <a:cubicBezTo>
                  <a:pt x="17241" y="9333"/>
                  <a:pt x="17172" y="9484"/>
                  <a:pt x="17045" y="9516"/>
                </a:cubicBezTo>
                <a:cubicBezTo>
                  <a:pt x="16966" y="9537"/>
                  <a:pt x="16936" y="9577"/>
                  <a:pt x="16936" y="9664"/>
                </a:cubicBezTo>
                <a:cubicBezTo>
                  <a:pt x="16936" y="9730"/>
                  <a:pt x="16923" y="9808"/>
                  <a:pt x="16907" y="9835"/>
                </a:cubicBezTo>
                <a:cubicBezTo>
                  <a:pt x="16892" y="9862"/>
                  <a:pt x="16892" y="9995"/>
                  <a:pt x="16907" y="10131"/>
                </a:cubicBezTo>
                <a:lnTo>
                  <a:pt x="16936" y="10380"/>
                </a:lnTo>
                <a:lnTo>
                  <a:pt x="17139" y="10403"/>
                </a:lnTo>
                <a:cubicBezTo>
                  <a:pt x="17334" y="10426"/>
                  <a:pt x="17350" y="10436"/>
                  <a:pt x="17364" y="10590"/>
                </a:cubicBezTo>
                <a:lnTo>
                  <a:pt x="17379" y="10753"/>
                </a:lnTo>
                <a:lnTo>
                  <a:pt x="17712" y="10746"/>
                </a:lnTo>
                <a:cubicBezTo>
                  <a:pt x="17896" y="10740"/>
                  <a:pt x="18075" y="10750"/>
                  <a:pt x="18104" y="10769"/>
                </a:cubicBezTo>
                <a:cubicBezTo>
                  <a:pt x="18133" y="10788"/>
                  <a:pt x="18155" y="10875"/>
                  <a:pt x="18155" y="10963"/>
                </a:cubicBezTo>
                <a:cubicBezTo>
                  <a:pt x="18155" y="11059"/>
                  <a:pt x="18179" y="11127"/>
                  <a:pt x="18213" y="11127"/>
                </a:cubicBezTo>
                <a:cubicBezTo>
                  <a:pt x="18244" y="11127"/>
                  <a:pt x="18315" y="11146"/>
                  <a:pt x="18372" y="11166"/>
                </a:cubicBezTo>
                <a:cubicBezTo>
                  <a:pt x="18474" y="11201"/>
                  <a:pt x="18474" y="11190"/>
                  <a:pt x="18474" y="10800"/>
                </a:cubicBezTo>
                <a:lnTo>
                  <a:pt x="18474" y="10403"/>
                </a:lnTo>
                <a:lnTo>
                  <a:pt x="18336" y="10403"/>
                </a:lnTo>
                <a:cubicBezTo>
                  <a:pt x="18227" y="10403"/>
                  <a:pt x="18187" y="10368"/>
                  <a:pt x="18133" y="10240"/>
                </a:cubicBezTo>
                <a:cubicBezTo>
                  <a:pt x="18060" y="10066"/>
                  <a:pt x="18049" y="9822"/>
                  <a:pt x="18111" y="9781"/>
                </a:cubicBezTo>
                <a:cubicBezTo>
                  <a:pt x="18132" y="9767"/>
                  <a:pt x="18134" y="9662"/>
                  <a:pt x="18118" y="9547"/>
                </a:cubicBezTo>
                <a:cubicBezTo>
                  <a:pt x="18103" y="9433"/>
                  <a:pt x="18092" y="9298"/>
                  <a:pt x="18089" y="9244"/>
                </a:cubicBezTo>
                <a:cubicBezTo>
                  <a:pt x="18086" y="9167"/>
                  <a:pt x="18044" y="9139"/>
                  <a:pt x="17901" y="9119"/>
                </a:cubicBezTo>
                <a:cubicBezTo>
                  <a:pt x="17728" y="9096"/>
                  <a:pt x="17718" y="9086"/>
                  <a:pt x="17705" y="8917"/>
                </a:cubicBezTo>
                <a:lnTo>
                  <a:pt x="17691" y="8738"/>
                </a:lnTo>
                <a:lnTo>
                  <a:pt x="17328" y="8738"/>
                </a:lnTo>
                <a:cubicBezTo>
                  <a:pt x="17131" y="8739"/>
                  <a:pt x="16954" y="8731"/>
                  <a:pt x="16929" y="8715"/>
                </a:cubicBezTo>
                <a:cubicBezTo>
                  <a:pt x="16904" y="8698"/>
                  <a:pt x="16889" y="8612"/>
                  <a:pt x="16900" y="8528"/>
                </a:cubicBezTo>
                <a:cubicBezTo>
                  <a:pt x="16915" y="8420"/>
                  <a:pt x="16900" y="8355"/>
                  <a:pt x="16842" y="8310"/>
                </a:cubicBezTo>
                <a:cubicBezTo>
                  <a:pt x="16789" y="8268"/>
                  <a:pt x="16767" y="8208"/>
                  <a:pt x="16784" y="8139"/>
                </a:cubicBezTo>
                <a:cubicBezTo>
                  <a:pt x="16805" y="8053"/>
                  <a:pt x="16792" y="8038"/>
                  <a:pt x="16704" y="8038"/>
                </a:cubicBezTo>
                <a:cubicBezTo>
                  <a:pt x="16645" y="8038"/>
                  <a:pt x="16582" y="8010"/>
                  <a:pt x="16566" y="7983"/>
                </a:cubicBezTo>
                <a:cubicBezTo>
                  <a:pt x="16551" y="7956"/>
                  <a:pt x="16534" y="7754"/>
                  <a:pt x="16530" y="7524"/>
                </a:cubicBezTo>
                <a:lnTo>
                  <a:pt x="16523" y="7104"/>
                </a:lnTo>
                <a:lnTo>
                  <a:pt x="16363" y="7089"/>
                </a:lnTo>
                <a:cubicBezTo>
                  <a:pt x="16208" y="7074"/>
                  <a:pt x="16203" y="7068"/>
                  <a:pt x="16189" y="6871"/>
                </a:cubicBezTo>
                <a:cubicBezTo>
                  <a:pt x="16176" y="6678"/>
                  <a:pt x="16159" y="6659"/>
                  <a:pt x="16023" y="6645"/>
                </a:cubicBezTo>
                <a:cubicBezTo>
                  <a:pt x="15901" y="6632"/>
                  <a:pt x="15875" y="6607"/>
                  <a:pt x="15856" y="6489"/>
                </a:cubicBezTo>
                <a:cubicBezTo>
                  <a:pt x="15833" y="6350"/>
                  <a:pt x="15783" y="6299"/>
                  <a:pt x="15609" y="6240"/>
                </a:cubicBezTo>
                <a:cubicBezTo>
                  <a:pt x="15547" y="6219"/>
                  <a:pt x="15528" y="6174"/>
                  <a:pt x="15544" y="6085"/>
                </a:cubicBezTo>
                <a:cubicBezTo>
                  <a:pt x="15559" y="5997"/>
                  <a:pt x="15551" y="5960"/>
                  <a:pt x="15500" y="5960"/>
                </a:cubicBezTo>
                <a:cubicBezTo>
                  <a:pt x="15400" y="5960"/>
                  <a:pt x="15261" y="5818"/>
                  <a:pt x="15261" y="5711"/>
                </a:cubicBezTo>
                <a:cubicBezTo>
                  <a:pt x="15261" y="5646"/>
                  <a:pt x="15223" y="5618"/>
                  <a:pt x="15138" y="5618"/>
                </a:cubicBezTo>
                <a:cubicBezTo>
                  <a:pt x="15056" y="5618"/>
                  <a:pt x="15009" y="5585"/>
                  <a:pt x="14993" y="5517"/>
                </a:cubicBezTo>
                <a:cubicBezTo>
                  <a:pt x="14970" y="5423"/>
                  <a:pt x="14968" y="5427"/>
                  <a:pt x="14891" y="5501"/>
                </a:cubicBezTo>
                <a:cubicBezTo>
                  <a:pt x="14803" y="5587"/>
                  <a:pt x="14628" y="5575"/>
                  <a:pt x="14645" y="5486"/>
                </a:cubicBezTo>
                <a:cubicBezTo>
                  <a:pt x="14668" y="5361"/>
                  <a:pt x="14534" y="5316"/>
                  <a:pt x="14311" y="5377"/>
                </a:cubicBezTo>
                <a:cubicBezTo>
                  <a:pt x="14130" y="5425"/>
                  <a:pt x="14085" y="5426"/>
                  <a:pt x="14043" y="5369"/>
                </a:cubicBezTo>
                <a:cubicBezTo>
                  <a:pt x="14014" y="5331"/>
                  <a:pt x="13954" y="5274"/>
                  <a:pt x="13905" y="5244"/>
                </a:cubicBezTo>
                <a:cubicBezTo>
                  <a:pt x="13855" y="5215"/>
                  <a:pt x="13802" y="5148"/>
                  <a:pt x="13789" y="5097"/>
                </a:cubicBezTo>
                <a:cubicBezTo>
                  <a:pt x="13776" y="5045"/>
                  <a:pt x="13742" y="4999"/>
                  <a:pt x="13716" y="4995"/>
                </a:cubicBezTo>
                <a:cubicBezTo>
                  <a:pt x="13691" y="4992"/>
                  <a:pt x="13589" y="4975"/>
                  <a:pt x="13484" y="4957"/>
                </a:cubicBezTo>
                <a:cubicBezTo>
                  <a:pt x="13432" y="4947"/>
                  <a:pt x="13379" y="4947"/>
                  <a:pt x="13339" y="4949"/>
                </a:cubicBezTo>
                <a:close/>
                <a:moveTo>
                  <a:pt x="9858" y="19966"/>
                </a:moveTo>
                <a:cubicBezTo>
                  <a:pt x="9819" y="19966"/>
                  <a:pt x="9799" y="19993"/>
                  <a:pt x="9815" y="20021"/>
                </a:cubicBezTo>
                <a:cubicBezTo>
                  <a:pt x="9830" y="20048"/>
                  <a:pt x="9863" y="20067"/>
                  <a:pt x="9887" y="20067"/>
                </a:cubicBezTo>
                <a:cubicBezTo>
                  <a:pt x="9911" y="20067"/>
                  <a:pt x="9931" y="20048"/>
                  <a:pt x="9931" y="20021"/>
                </a:cubicBezTo>
                <a:cubicBezTo>
                  <a:pt x="9931" y="19993"/>
                  <a:pt x="9898" y="19966"/>
                  <a:pt x="9858" y="1996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72" name="DB"/>
          <p:cNvSpPr txBox="1"/>
          <p:nvPr/>
        </p:nvSpPr>
        <p:spPr>
          <a:xfrm>
            <a:off x="15046419" y="7930811"/>
            <a:ext cx="6475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1273" name="선"/>
          <p:cNvSpPr/>
          <p:nvPr/>
        </p:nvSpPr>
        <p:spPr>
          <a:xfrm>
            <a:off x="12217810" y="5024353"/>
            <a:ext cx="1766721" cy="1"/>
          </a:xfrm>
          <a:prstGeom prst="line">
            <a:avLst/>
          </a:prstGeom>
          <a:ln w="25400">
            <a:solidFill>
              <a:srgbClr val="535353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4" name="선"/>
          <p:cNvSpPr/>
          <p:nvPr/>
        </p:nvSpPr>
        <p:spPr>
          <a:xfrm>
            <a:off x="7560824" y="4998953"/>
            <a:ext cx="1766720" cy="1"/>
          </a:xfrm>
          <a:prstGeom prst="line">
            <a:avLst/>
          </a:prstGeom>
          <a:ln w="25400">
            <a:solidFill>
              <a:srgbClr val="535353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5" name="로그인 성공!"/>
          <p:cNvSpPr txBox="1"/>
          <p:nvPr/>
        </p:nvSpPr>
        <p:spPr>
          <a:xfrm>
            <a:off x="7840299" y="5118815"/>
            <a:ext cx="1207771" cy="342901"/>
          </a:xfrm>
          <a:prstGeom prst="rect">
            <a:avLst/>
          </a:prstGeom>
          <a:solidFill>
            <a:schemeClr val="accent4">
              <a:lumOff val="187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로그인 성공!</a:t>
            </a:r>
          </a:p>
        </p:txBody>
      </p:sp>
      <p:sp>
        <p:nvSpPr>
          <p:cNvPr id="1276" name="선"/>
          <p:cNvSpPr/>
          <p:nvPr/>
        </p:nvSpPr>
        <p:spPr>
          <a:xfrm>
            <a:off x="3374328" y="6019980"/>
            <a:ext cx="1288165" cy="1"/>
          </a:xfrm>
          <a:prstGeom prst="line">
            <a:avLst/>
          </a:prstGeom>
          <a:ln w="25400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7" name="ID / PW"/>
          <p:cNvSpPr txBox="1"/>
          <p:nvPr/>
        </p:nvSpPr>
        <p:spPr>
          <a:xfrm>
            <a:off x="7958796" y="3776819"/>
            <a:ext cx="860807" cy="342901"/>
          </a:xfrm>
          <a:prstGeom prst="rect">
            <a:avLst/>
          </a:prstGeom>
          <a:solidFill>
            <a:schemeClr val="accent1">
              <a:lumOff val="1960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ID / PW</a:t>
            </a:r>
          </a:p>
        </p:txBody>
      </p:sp>
      <p:sp>
        <p:nvSpPr>
          <p:cNvPr id="1278" name="ID / PW"/>
          <p:cNvSpPr txBox="1"/>
          <p:nvPr/>
        </p:nvSpPr>
        <p:spPr>
          <a:xfrm>
            <a:off x="12651600" y="3776819"/>
            <a:ext cx="860807" cy="342901"/>
          </a:xfrm>
          <a:prstGeom prst="rect">
            <a:avLst/>
          </a:prstGeom>
          <a:solidFill>
            <a:schemeClr val="accent1">
              <a:lumOff val="1960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ID / PW</a:t>
            </a:r>
          </a:p>
        </p:txBody>
      </p:sp>
      <p:sp>
        <p:nvSpPr>
          <p:cNvPr id="1279" name="선"/>
          <p:cNvSpPr/>
          <p:nvPr/>
        </p:nvSpPr>
        <p:spPr>
          <a:xfrm flipV="1">
            <a:off x="15370187" y="5568334"/>
            <a:ext cx="1" cy="891563"/>
          </a:xfrm>
          <a:prstGeom prst="line">
            <a:avLst/>
          </a:prstGeom>
          <a:ln w="25400">
            <a:solidFill>
              <a:srgbClr val="535353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80" name="일치 여부 확인"/>
          <p:cNvSpPr txBox="1"/>
          <p:nvPr/>
        </p:nvSpPr>
        <p:spPr>
          <a:xfrm>
            <a:off x="15528672" y="5849853"/>
            <a:ext cx="1397001" cy="342901"/>
          </a:xfrm>
          <a:prstGeom prst="rect">
            <a:avLst/>
          </a:prstGeom>
          <a:solidFill>
            <a:schemeClr val="accent1">
              <a:lumOff val="1960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일치 여부 확인</a:t>
            </a:r>
          </a:p>
        </p:txBody>
      </p:sp>
      <p:sp>
        <p:nvSpPr>
          <p:cNvPr id="1281" name="결과"/>
          <p:cNvSpPr txBox="1"/>
          <p:nvPr/>
        </p:nvSpPr>
        <p:spPr>
          <a:xfrm>
            <a:off x="12882730" y="5118815"/>
            <a:ext cx="436881" cy="304801"/>
          </a:xfrm>
          <a:prstGeom prst="rect">
            <a:avLst/>
          </a:prstGeom>
          <a:solidFill>
            <a:schemeClr val="accent4">
              <a:lumOff val="187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결과</a:t>
            </a:r>
          </a:p>
        </p:txBody>
      </p:sp>
      <p:sp>
        <p:nvSpPr>
          <p:cNvPr id="1282" name="로그인 실패!"/>
          <p:cNvSpPr txBox="1"/>
          <p:nvPr/>
        </p:nvSpPr>
        <p:spPr>
          <a:xfrm>
            <a:off x="7840299" y="5527190"/>
            <a:ext cx="1207771" cy="342901"/>
          </a:xfrm>
          <a:prstGeom prst="rect">
            <a:avLst/>
          </a:prstGeom>
          <a:solidFill>
            <a:schemeClr val="accent4">
              <a:lumOff val="187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로그인 실패!</a:t>
            </a:r>
          </a:p>
        </p:txBody>
      </p:sp>
      <p:sp>
        <p:nvSpPr>
          <p:cNvPr id="1283" name="회원 관리 기능 구현 (로그인)"/>
          <p:cNvSpPr txBox="1"/>
          <p:nvPr/>
        </p:nvSpPr>
        <p:spPr>
          <a:xfrm>
            <a:off x="4364164" y="1206867"/>
            <a:ext cx="95596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회원 관리 기능 구현 (로그인)</a:t>
            </a:r>
          </a:p>
        </p:txBody>
      </p:sp>
      <p:pic>
        <p:nvPicPr>
          <p:cNvPr id="1284" name="Firefox-logo.png" descr="Firefox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64397" y="7005372"/>
            <a:ext cx="966088" cy="910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User"/>
          <p:cNvSpPr/>
          <p:nvPr/>
        </p:nvSpPr>
        <p:spPr>
          <a:xfrm>
            <a:off x="1691179" y="5366429"/>
            <a:ext cx="1512624" cy="1307103"/>
          </a:xfrm>
          <a:prstGeom prst="roundRect">
            <a:avLst>
              <a:gd name="adj" fmla="val 5291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1287" name="모서리가 둥근 직사각형"/>
          <p:cNvSpPr/>
          <p:nvPr/>
        </p:nvSpPr>
        <p:spPr>
          <a:xfrm>
            <a:off x="4867914" y="3449916"/>
            <a:ext cx="2559054" cy="5140129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88" name="모서리가 둥근 직사각형"/>
          <p:cNvSpPr/>
          <p:nvPr/>
        </p:nvSpPr>
        <p:spPr>
          <a:xfrm>
            <a:off x="9461400" y="3449916"/>
            <a:ext cx="2559054" cy="5140129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89" name="모서리가 둥근 직사각형"/>
          <p:cNvSpPr/>
          <p:nvPr/>
        </p:nvSpPr>
        <p:spPr>
          <a:xfrm>
            <a:off x="14143553" y="3449916"/>
            <a:ext cx="2453269" cy="2272500"/>
          </a:xfrm>
          <a:prstGeom prst="roundRect">
            <a:avLst>
              <a:gd name="adj" fmla="val 304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90" name="모서리가 둥근 직사각형"/>
          <p:cNvSpPr/>
          <p:nvPr/>
        </p:nvSpPr>
        <p:spPr>
          <a:xfrm>
            <a:off x="14143553" y="6329045"/>
            <a:ext cx="2453269" cy="2272500"/>
          </a:xfrm>
          <a:prstGeom prst="roundRect">
            <a:avLst>
              <a:gd name="adj" fmla="val 304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91" name="Browser"/>
          <p:cNvSpPr txBox="1"/>
          <p:nvPr/>
        </p:nvSpPr>
        <p:spPr>
          <a:xfrm>
            <a:off x="5245233" y="9030512"/>
            <a:ext cx="180441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292" name="Flask Server"/>
          <p:cNvSpPr txBox="1"/>
          <p:nvPr/>
        </p:nvSpPr>
        <p:spPr>
          <a:xfrm>
            <a:off x="11770839" y="9030512"/>
            <a:ext cx="264363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Flask Server</a:t>
            </a:r>
          </a:p>
        </p:txBody>
      </p:sp>
      <p:grpSp>
        <p:nvGrpSpPr>
          <p:cNvPr id="1295" name="그룹"/>
          <p:cNvGrpSpPr/>
          <p:nvPr/>
        </p:nvGrpSpPr>
        <p:grpSpPr>
          <a:xfrm>
            <a:off x="7560824" y="3432430"/>
            <a:ext cx="1766721" cy="822612"/>
            <a:chOff x="0" y="0"/>
            <a:chExt cx="1766719" cy="822611"/>
          </a:xfrm>
        </p:grpSpPr>
        <p:pic>
          <p:nvPicPr>
            <p:cNvPr id="1293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9630" y="0"/>
              <a:ext cx="1144489" cy="643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4" name="선"/>
            <p:cNvSpPr/>
            <p:nvPr/>
          </p:nvSpPr>
          <p:spPr>
            <a:xfrm>
              <a:off x="0" y="822611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pic>
        <p:nvPicPr>
          <p:cNvPr id="1296" name="flask-logo.png" descr="flask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8718" y="5666849"/>
            <a:ext cx="1804417" cy="706264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BP400"/>
          <p:cNvSpPr txBox="1"/>
          <p:nvPr/>
        </p:nvSpPr>
        <p:spPr>
          <a:xfrm>
            <a:off x="14617839" y="3772441"/>
            <a:ext cx="150469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119" sz="4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1298" name="Model…"/>
          <p:cNvSpPr txBox="1"/>
          <p:nvPr/>
        </p:nvSpPr>
        <p:spPr>
          <a:xfrm>
            <a:off x="14692820" y="4410826"/>
            <a:ext cx="1354735" cy="110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Model</a:t>
            </a:r>
          </a:p>
          <a:p>
            <a: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API</a:t>
            </a:r>
          </a:p>
        </p:txBody>
      </p:sp>
      <p:pic>
        <p:nvPicPr>
          <p:cNvPr id="1299" name="MySQL-Logo.jpg" descr="MySQL-Logo.jpg"/>
          <p:cNvPicPr>
            <a:picLocks noChangeAspect="1"/>
          </p:cNvPicPr>
          <p:nvPr/>
        </p:nvPicPr>
        <p:blipFill>
          <a:blip r:embed="rId4">
            <a:extLst/>
          </a:blip>
          <a:srcRect l="20346" t="8152" r="24135" b="8951"/>
          <a:stretch>
            <a:fillRect/>
          </a:stretch>
        </p:blipFill>
        <p:spPr>
          <a:xfrm>
            <a:off x="14780367" y="6657285"/>
            <a:ext cx="1179639" cy="11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83" fill="norm" stroke="1" extrusionOk="0">
                <a:moveTo>
                  <a:pt x="8836" y="0"/>
                </a:moveTo>
                <a:lnTo>
                  <a:pt x="8814" y="124"/>
                </a:lnTo>
                <a:cubicBezTo>
                  <a:pt x="8802" y="192"/>
                  <a:pt x="8811" y="256"/>
                  <a:pt x="8836" y="272"/>
                </a:cubicBezTo>
                <a:cubicBezTo>
                  <a:pt x="8941" y="342"/>
                  <a:pt x="8758" y="405"/>
                  <a:pt x="8357" y="428"/>
                </a:cubicBezTo>
                <a:cubicBezTo>
                  <a:pt x="7730" y="465"/>
                  <a:pt x="7532" y="460"/>
                  <a:pt x="7385" y="420"/>
                </a:cubicBezTo>
                <a:cubicBezTo>
                  <a:pt x="7257" y="386"/>
                  <a:pt x="7255" y="388"/>
                  <a:pt x="7284" y="552"/>
                </a:cubicBezTo>
                <a:cubicBezTo>
                  <a:pt x="7325" y="787"/>
                  <a:pt x="7249" y="838"/>
                  <a:pt x="6841" y="840"/>
                </a:cubicBezTo>
                <a:lnTo>
                  <a:pt x="6500" y="840"/>
                </a:lnTo>
                <a:lnTo>
                  <a:pt x="6493" y="1012"/>
                </a:lnTo>
                <a:cubicBezTo>
                  <a:pt x="6486" y="1225"/>
                  <a:pt x="6445" y="1298"/>
                  <a:pt x="6355" y="1261"/>
                </a:cubicBezTo>
                <a:cubicBezTo>
                  <a:pt x="6317" y="1245"/>
                  <a:pt x="6259" y="1253"/>
                  <a:pt x="6225" y="1284"/>
                </a:cubicBezTo>
                <a:cubicBezTo>
                  <a:pt x="6177" y="1326"/>
                  <a:pt x="6145" y="1329"/>
                  <a:pt x="6094" y="1284"/>
                </a:cubicBezTo>
                <a:cubicBezTo>
                  <a:pt x="6041" y="1237"/>
                  <a:pt x="6008" y="1236"/>
                  <a:pt x="5935" y="1292"/>
                </a:cubicBezTo>
                <a:cubicBezTo>
                  <a:pt x="5883" y="1330"/>
                  <a:pt x="5852" y="1382"/>
                  <a:pt x="5869" y="1401"/>
                </a:cubicBezTo>
                <a:cubicBezTo>
                  <a:pt x="5887" y="1420"/>
                  <a:pt x="5860" y="1447"/>
                  <a:pt x="5804" y="1463"/>
                </a:cubicBezTo>
                <a:cubicBezTo>
                  <a:pt x="5749" y="1478"/>
                  <a:pt x="5712" y="1504"/>
                  <a:pt x="5724" y="1525"/>
                </a:cubicBezTo>
                <a:cubicBezTo>
                  <a:pt x="5770" y="1604"/>
                  <a:pt x="5599" y="1685"/>
                  <a:pt x="5398" y="1681"/>
                </a:cubicBezTo>
                <a:cubicBezTo>
                  <a:pt x="5283" y="1678"/>
                  <a:pt x="5204" y="1698"/>
                  <a:pt x="5217" y="1720"/>
                </a:cubicBezTo>
                <a:cubicBezTo>
                  <a:pt x="5240" y="1759"/>
                  <a:pt x="5051" y="1954"/>
                  <a:pt x="5014" y="1930"/>
                </a:cubicBezTo>
                <a:cubicBezTo>
                  <a:pt x="5002" y="1922"/>
                  <a:pt x="4982" y="1961"/>
                  <a:pt x="4963" y="2015"/>
                </a:cubicBezTo>
                <a:cubicBezTo>
                  <a:pt x="4940" y="2083"/>
                  <a:pt x="4894" y="2103"/>
                  <a:pt x="4832" y="2085"/>
                </a:cubicBezTo>
                <a:cubicBezTo>
                  <a:pt x="4743" y="2060"/>
                  <a:pt x="4519" y="2247"/>
                  <a:pt x="4571" y="2303"/>
                </a:cubicBezTo>
                <a:cubicBezTo>
                  <a:pt x="4585" y="2318"/>
                  <a:pt x="4575" y="2369"/>
                  <a:pt x="4549" y="2420"/>
                </a:cubicBezTo>
                <a:cubicBezTo>
                  <a:pt x="4518" y="2482"/>
                  <a:pt x="4453" y="2513"/>
                  <a:pt x="4346" y="2513"/>
                </a:cubicBezTo>
                <a:cubicBezTo>
                  <a:pt x="4234" y="2513"/>
                  <a:pt x="4192" y="2529"/>
                  <a:pt x="4209" y="2576"/>
                </a:cubicBezTo>
                <a:cubicBezTo>
                  <a:pt x="4222" y="2612"/>
                  <a:pt x="4213" y="2705"/>
                  <a:pt x="4187" y="2778"/>
                </a:cubicBezTo>
                <a:cubicBezTo>
                  <a:pt x="4147" y="2891"/>
                  <a:pt x="4113" y="2910"/>
                  <a:pt x="3955" y="2910"/>
                </a:cubicBezTo>
                <a:cubicBezTo>
                  <a:pt x="3775" y="2910"/>
                  <a:pt x="3773" y="2908"/>
                  <a:pt x="3773" y="3074"/>
                </a:cubicBezTo>
                <a:cubicBezTo>
                  <a:pt x="3773" y="3231"/>
                  <a:pt x="3719" y="3309"/>
                  <a:pt x="3607" y="3330"/>
                </a:cubicBezTo>
                <a:cubicBezTo>
                  <a:pt x="3450" y="3359"/>
                  <a:pt x="3424" y="3392"/>
                  <a:pt x="3404" y="3548"/>
                </a:cubicBezTo>
                <a:cubicBezTo>
                  <a:pt x="3382" y="3707"/>
                  <a:pt x="3363" y="3720"/>
                  <a:pt x="3193" y="3743"/>
                </a:cubicBezTo>
                <a:cubicBezTo>
                  <a:pt x="3039" y="3763"/>
                  <a:pt x="3009" y="3787"/>
                  <a:pt x="2998" y="3891"/>
                </a:cubicBezTo>
                <a:cubicBezTo>
                  <a:pt x="2990" y="3958"/>
                  <a:pt x="2956" y="4089"/>
                  <a:pt x="2918" y="4178"/>
                </a:cubicBezTo>
                <a:cubicBezTo>
                  <a:pt x="2861" y="4311"/>
                  <a:pt x="2833" y="4334"/>
                  <a:pt x="2780" y="4287"/>
                </a:cubicBezTo>
                <a:cubicBezTo>
                  <a:pt x="2744" y="4256"/>
                  <a:pt x="2726" y="4201"/>
                  <a:pt x="2744" y="4171"/>
                </a:cubicBezTo>
                <a:cubicBezTo>
                  <a:pt x="2761" y="4140"/>
                  <a:pt x="2743" y="4149"/>
                  <a:pt x="2700" y="4186"/>
                </a:cubicBezTo>
                <a:cubicBezTo>
                  <a:pt x="2645" y="4234"/>
                  <a:pt x="2620" y="4325"/>
                  <a:pt x="2620" y="4513"/>
                </a:cubicBezTo>
                <a:cubicBezTo>
                  <a:pt x="2620" y="4724"/>
                  <a:pt x="2605" y="4791"/>
                  <a:pt x="2533" y="4832"/>
                </a:cubicBezTo>
                <a:cubicBezTo>
                  <a:pt x="2484" y="4860"/>
                  <a:pt x="2416" y="4944"/>
                  <a:pt x="2381" y="5019"/>
                </a:cubicBezTo>
                <a:cubicBezTo>
                  <a:pt x="2347" y="5093"/>
                  <a:pt x="2293" y="5149"/>
                  <a:pt x="2265" y="5143"/>
                </a:cubicBezTo>
                <a:cubicBezTo>
                  <a:pt x="2236" y="5137"/>
                  <a:pt x="2217" y="5183"/>
                  <a:pt x="2222" y="5260"/>
                </a:cubicBezTo>
                <a:cubicBezTo>
                  <a:pt x="2229" y="5385"/>
                  <a:pt x="2221" y="5402"/>
                  <a:pt x="2040" y="5416"/>
                </a:cubicBezTo>
                <a:cubicBezTo>
                  <a:pt x="1846" y="5431"/>
                  <a:pt x="1844" y="5428"/>
                  <a:pt x="1844" y="5618"/>
                </a:cubicBezTo>
                <a:cubicBezTo>
                  <a:pt x="1844" y="5723"/>
                  <a:pt x="1860" y="5825"/>
                  <a:pt x="1888" y="5844"/>
                </a:cubicBezTo>
                <a:cubicBezTo>
                  <a:pt x="1924" y="5867"/>
                  <a:pt x="1924" y="5891"/>
                  <a:pt x="1888" y="5929"/>
                </a:cubicBezTo>
                <a:cubicBezTo>
                  <a:pt x="1860" y="5959"/>
                  <a:pt x="1844" y="6034"/>
                  <a:pt x="1844" y="6093"/>
                </a:cubicBezTo>
                <a:cubicBezTo>
                  <a:pt x="1844" y="6161"/>
                  <a:pt x="1776" y="6242"/>
                  <a:pt x="1663" y="6326"/>
                </a:cubicBezTo>
                <a:cubicBezTo>
                  <a:pt x="1471" y="6469"/>
                  <a:pt x="1464" y="6496"/>
                  <a:pt x="1453" y="7197"/>
                </a:cubicBezTo>
                <a:lnTo>
                  <a:pt x="1453" y="7516"/>
                </a:lnTo>
                <a:lnTo>
                  <a:pt x="1257" y="7501"/>
                </a:lnTo>
                <a:cubicBezTo>
                  <a:pt x="1062" y="7486"/>
                  <a:pt x="1061" y="7486"/>
                  <a:pt x="1061" y="7657"/>
                </a:cubicBezTo>
                <a:cubicBezTo>
                  <a:pt x="1061" y="7750"/>
                  <a:pt x="1089" y="7891"/>
                  <a:pt x="1126" y="7968"/>
                </a:cubicBezTo>
                <a:cubicBezTo>
                  <a:pt x="1182" y="8083"/>
                  <a:pt x="1184" y="8115"/>
                  <a:pt x="1134" y="8178"/>
                </a:cubicBezTo>
                <a:cubicBezTo>
                  <a:pt x="1092" y="8230"/>
                  <a:pt x="1074" y="8442"/>
                  <a:pt x="1068" y="8847"/>
                </a:cubicBezTo>
                <a:cubicBezTo>
                  <a:pt x="1064" y="9171"/>
                  <a:pt x="1042" y="9459"/>
                  <a:pt x="1018" y="9485"/>
                </a:cubicBezTo>
                <a:cubicBezTo>
                  <a:pt x="975" y="9531"/>
                  <a:pt x="876" y="9567"/>
                  <a:pt x="749" y="9578"/>
                </a:cubicBezTo>
                <a:cubicBezTo>
                  <a:pt x="681" y="9585"/>
                  <a:pt x="668" y="9892"/>
                  <a:pt x="735" y="9936"/>
                </a:cubicBezTo>
                <a:cubicBezTo>
                  <a:pt x="760" y="9953"/>
                  <a:pt x="786" y="10049"/>
                  <a:pt x="786" y="10154"/>
                </a:cubicBezTo>
                <a:cubicBezTo>
                  <a:pt x="786" y="10260"/>
                  <a:pt x="760" y="10363"/>
                  <a:pt x="735" y="10380"/>
                </a:cubicBezTo>
                <a:cubicBezTo>
                  <a:pt x="670" y="10423"/>
                  <a:pt x="677" y="11983"/>
                  <a:pt x="742" y="11983"/>
                </a:cubicBezTo>
                <a:cubicBezTo>
                  <a:pt x="769" y="11983"/>
                  <a:pt x="854" y="12049"/>
                  <a:pt x="931" y="12131"/>
                </a:cubicBezTo>
                <a:cubicBezTo>
                  <a:pt x="1066" y="12276"/>
                  <a:pt x="1066" y="12290"/>
                  <a:pt x="1068" y="12784"/>
                </a:cubicBezTo>
                <a:cubicBezTo>
                  <a:pt x="1070" y="13062"/>
                  <a:pt x="1084" y="13310"/>
                  <a:pt x="1097" y="13337"/>
                </a:cubicBezTo>
                <a:cubicBezTo>
                  <a:pt x="1138" y="13414"/>
                  <a:pt x="1142" y="13579"/>
                  <a:pt x="1105" y="13632"/>
                </a:cubicBezTo>
                <a:cubicBezTo>
                  <a:pt x="1086" y="13659"/>
                  <a:pt x="1072" y="13773"/>
                  <a:pt x="1076" y="13881"/>
                </a:cubicBezTo>
                <a:cubicBezTo>
                  <a:pt x="1081" y="14059"/>
                  <a:pt x="1097" y="14079"/>
                  <a:pt x="1206" y="14084"/>
                </a:cubicBezTo>
                <a:cubicBezTo>
                  <a:pt x="1414" y="14092"/>
                  <a:pt x="1484" y="14142"/>
                  <a:pt x="1460" y="14263"/>
                </a:cubicBezTo>
                <a:cubicBezTo>
                  <a:pt x="1448" y="14323"/>
                  <a:pt x="1457" y="14428"/>
                  <a:pt x="1475" y="14496"/>
                </a:cubicBezTo>
                <a:cubicBezTo>
                  <a:pt x="1492" y="14564"/>
                  <a:pt x="1483" y="14692"/>
                  <a:pt x="1460" y="14784"/>
                </a:cubicBezTo>
                <a:cubicBezTo>
                  <a:pt x="1432" y="14896"/>
                  <a:pt x="1433" y="14991"/>
                  <a:pt x="1467" y="15072"/>
                </a:cubicBezTo>
                <a:cubicBezTo>
                  <a:pt x="1506" y="15162"/>
                  <a:pt x="1507" y="15215"/>
                  <a:pt x="1467" y="15266"/>
                </a:cubicBezTo>
                <a:cubicBezTo>
                  <a:pt x="1424" y="15322"/>
                  <a:pt x="1436" y="15336"/>
                  <a:pt x="1533" y="15336"/>
                </a:cubicBezTo>
                <a:cubicBezTo>
                  <a:pt x="1605" y="15336"/>
                  <a:pt x="1676" y="15296"/>
                  <a:pt x="1707" y="15235"/>
                </a:cubicBezTo>
                <a:cubicBezTo>
                  <a:pt x="1767" y="15114"/>
                  <a:pt x="1838" y="15148"/>
                  <a:pt x="1837" y="15297"/>
                </a:cubicBezTo>
                <a:cubicBezTo>
                  <a:pt x="1837" y="15357"/>
                  <a:pt x="1838" y="15579"/>
                  <a:pt x="1837" y="15788"/>
                </a:cubicBezTo>
                <a:lnTo>
                  <a:pt x="1837" y="16169"/>
                </a:lnTo>
                <a:lnTo>
                  <a:pt x="2033" y="16185"/>
                </a:lnTo>
                <a:cubicBezTo>
                  <a:pt x="2225" y="16199"/>
                  <a:pt x="2229" y="16203"/>
                  <a:pt x="2229" y="16371"/>
                </a:cubicBezTo>
                <a:cubicBezTo>
                  <a:pt x="2229" y="16558"/>
                  <a:pt x="2365" y="16689"/>
                  <a:pt x="2468" y="16605"/>
                </a:cubicBezTo>
                <a:cubicBezTo>
                  <a:pt x="2555" y="16533"/>
                  <a:pt x="2636" y="16746"/>
                  <a:pt x="2642" y="17079"/>
                </a:cubicBezTo>
                <a:lnTo>
                  <a:pt x="2642" y="17383"/>
                </a:lnTo>
                <a:lnTo>
                  <a:pt x="2809" y="17406"/>
                </a:lnTo>
                <a:cubicBezTo>
                  <a:pt x="2957" y="17429"/>
                  <a:pt x="2970" y="17446"/>
                  <a:pt x="2983" y="17616"/>
                </a:cubicBezTo>
                <a:cubicBezTo>
                  <a:pt x="2994" y="17765"/>
                  <a:pt x="3016" y="17802"/>
                  <a:pt x="3106" y="17826"/>
                </a:cubicBezTo>
                <a:cubicBezTo>
                  <a:pt x="3168" y="17843"/>
                  <a:pt x="3247" y="17833"/>
                  <a:pt x="3280" y="17803"/>
                </a:cubicBezTo>
                <a:cubicBezTo>
                  <a:pt x="3369" y="17724"/>
                  <a:pt x="3404" y="17791"/>
                  <a:pt x="3404" y="18036"/>
                </a:cubicBezTo>
                <a:cubicBezTo>
                  <a:pt x="3404" y="18252"/>
                  <a:pt x="3407" y="18252"/>
                  <a:pt x="3556" y="18239"/>
                </a:cubicBezTo>
                <a:cubicBezTo>
                  <a:pt x="3771" y="18219"/>
                  <a:pt x="3816" y="18259"/>
                  <a:pt x="3788" y="18480"/>
                </a:cubicBezTo>
                <a:lnTo>
                  <a:pt x="3759" y="18674"/>
                </a:lnTo>
                <a:lnTo>
                  <a:pt x="3962" y="18674"/>
                </a:lnTo>
                <a:lnTo>
                  <a:pt x="4165" y="18667"/>
                </a:lnTo>
                <a:lnTo>
                  <a:pt x="4165" y="18861"/>
                </a:lnTo>
                <a:cubicBezTo>
                  <a:pt x="4165" y="19050"/>
                  <a:pt x="4167" y="19055"/>
                  <a:pt x="4346" y="19079"/>
                </a:cubicBezTo>
                <a:cubicBezTo>
                  <a:pt x="4522" y="19103"/>
                  <a:pt x="4527" y="19112"/>
                  <a:pt x="4549" y="19305"/>
                </a:cubicBezTo>
                <a:cubicBezTo>
                  <a:pt x="4572" y="19503"/>
                  <a:pt x="4579" y="19507"/>
                  <a:pt x="4760" y="19507"/>
                </a:cubicBezTo>
                <a:cubicBezTo>
                  <a:pt x="4931" y="19507"/>
                  <a:pt x="4943" y="19521"/>
                  <a:pt x="4948" y="19655"/>
                </a:cubicBezTo>
                <a:cubicBezTo>
                  <a:pt x="4951" y="19734"/>
                  <a:pt x="4959" y="19823"/>
                  <a:pt x="4963" y="19857"/>
                </a:cubicBezTo>
                <a:cubicBezTo>
                  <a:pt x="4967" y="19901"/>
                  <a:pt x="5078" y="19919"/>
                  <a:pt x="5354" y="19919"/>
                </a:cubicBezTo>
                <a:cubicBezTo>
                  <a:pt x="5713" y="19919"/>
                  <a:pt x="5861" y="19968"/>
                  <a:pt x="5746" y="20044"/>
                </a:cubicBezTo>
                <a:cubicBezTo>
                  <a:pt x="5665" y="20098"/>
                  <a:pt x="5694" y="20311"/>
                  <a:pt x="5782" y="20316"/>
                </a:cubicBezTo>
                <a:cubicBezTo>
                  <a:pt x="5827" y="20319"/>
                  <a:pt x="5975" y="20326"/>
                  <a:pt x="6116" y="20332"/>
                </a:cubicBezTo>
                <a:cubicBezTo>
                  <a:pt x="6400" y="20344"/>
                  <a:pt x="6499" y="20391"/>
                  <a:pt x="6464" y="20487"/>
                </a:cubicBezTo>
                <a:cubicBezTo>
                  <a:pt x="6451" y="20523"/>
                  <a:pt x="6454" y="20562"/>
                  <a:pt x="6471" y="20581"/>
                </a:cubicBezTo>
                <a:cubicBezTo>
                  <a:pt x="6489" y="20599"/>
                  <a:pt x="6508" y="20643"/>
                  <a:pt x="6508" y="20674"/>
                </a:cubicBezTo>
                <a:cubicBezTo>
                  <a:pt x="6508" y="20712"/>
                  <a:pt x="6629" y="20737"/>
                  <a:pt x="6870" y="20744"/>
                </a:cubicBezTo>
                <a:cubicBezTo>
                  <a:pt x="7289" y="20756"/>
                  <a:pt x="7380" y="20780"/>
                  <a:pt x="7327" y="20869"/>
                </a:cubicBezTo>
                <a:cubicBezTo>
                  <a:pt x="7307" y="20903"/>
                  <a:pt x="7285" y="20979"/>
                  <a:pt x="7284" y="21040"/>
                </a:cubicBezTo>
                <a:cubicBezTo>
                  <a:pt x="7281" y="21147"/>
                  <a:pt x="7293" y="21152"/>
                  <a:pt x="7740" y="21157"/>
                </a:cubicBezTo>
                <a:cubicBezTo>
                  <a:pt x="8535" y="21164"/>
                  <a:pt x="8483" y="21148"/>
                  <a:pt x="8466" y="21367"/>
                </a:cubicBezTo>
                <a:cubicBezTo>
                  <a:pt x="8456" y="21487"/>
                  <a:pt x="8465" y="21550"/>
                  <a:pt x="8495" y="21530"/>
                </a:cubicBezTo>
                <a:cubicBezTo>
                  <a:pt x="8520" y="21513"/>
                  <a:pt x="8558" y="21518"/>
                  <a:pt x="8574" y="21546"/>
                </a:cubicBezTo>
                <a:cubicBezTo>
                  <a:pt x="8606" y="21600"/>
                  <a:pt x="8869" y="21593"/>
                  <a:pt x="8901" y="21538"/>
                </a:cubicBezTo>
                <a:cubicBezTo>
                  <a:pt x="8911" y="21519"/>
                  <a:pt x="8996" y="21523"/>
                  <a:pt x="9089" y="21546"/>
                </a:cubicBezTo>
                <a:cubicBezTo>
                  <a:pt x="9183" y="21568"/>
                  <a:pt x="9494" y="21577"/>
                  <a:pt x="9786" y="21561"/>
                </a:cubicBezTo>
                <a:cubicBezTo>
                  <a:pt x="10583" y="21519"/>
                  <a:pt x="11327" y="21509"/>
                  <a:pt x="11374" y="21538"/>
                </a:cubicBezTo>
                <a:cubicBezTo>
                  <a:pt x="11397" y="21552"/>
                  <a:pt x="11867" y="21564"/>
                  <a:pt x="12418" y="21569"/>
                </a:cubicBezTo>
                <a:lnTo>
                  <a:pt x="13419" y="21577"/>
                </a:lnTo>
                <a:lnTo>
                  <a:pt x="13433" y="21382"/>
                </a:lnTo>
                <a:lnTo>
                  <a:pt x="13441" y="21180"/>
                </a:lnTo>
                <a:lnTo>
                  <a:pt x="13854" y="21164"/>
                </a:lnTo>
                <a:cubicBezTo>
                  <a:pt x="14145" y="21154"/>
                  <a:pt x="14292" y="21124"/>
                  <a:pt x="14347" y="21071"/>
                </a:cubicBezTo>
                <a:cubicBezTo>
                  <a:pt x="14426" y="20994"/>
                  <a:pt x="14548" y="21026"/>
                  <a:pt x="14500" y="21110"/>
                </a:cubicBezTo>
                <a:cubicBezTo>
                  <a:pt x="14485" y="21135"/>
                  <a:pt x="14495" y="21149"/>
                  <a:pt x="14521" y="21149"/>
                </a:cubicBezTo>
                <a:cubicBezTo>
                  <a:pt x="14575" y="21149"/>
                  <a:pt x="14576" y="21141"/>
                  <a:pt x="14587" y="20946"/>
                </a:cubicBezTo>
                <a:cubicBezTo>
                  <a:pt x="14590" y="20873"/>
                  <a:pt x="14613" y="20794"/>
                  <a:pt x="14630" y="20775"/>
                </a:cubicBezTo>
                <a:cubicBezTo>
                  <a:pt x="14648" y="20757"/>
                  <a:pt x="14817" y="20745"/>
                  <a:pt x="15007" y="20744"/>
                </a:cubicBezTo>
                <a:lnTo>
                  <a:pt x="15348" y="20744"/>
                </a:lnTo>
                <a:lnTo>
                  <a:pt x="15348" y="20581"/>
                </a:lnTo>
                <a:cubicBezTo>
                  <a:pt x="15348" y="20403"/>
                  <a:pt x="15408" y="20344"/>
                  <a:pt x="15580" y="20340"/>
                </a:cubicBezTo>
                <a:cubicBezTo>
                  <a:pt x="15643" y="20338"/>
                  <a:pt x="15795" y="20329"/>
                  <a:pt x="15914" y="20324"/>
                </a:cubicBezTo>
                <a:lnTo>
                  <a:pt x="16124" y="20316"/>
                </a:lnTo>
                <a:lnTo>
                  <a:pt x="16139" y="20106"/>
                </a:lnTo>
                <a:lnTo>
                  <a:pt x="16153" y="19904"/>
                </a:lnTo>
                <a:lnTo>
                  <a:pt x="16537" y="19912"/>
                </a:lnTo>
                <a:lnTo>
                  <a:pt x="16915" y="19912"/>
                </a:lnTo>
                <a:lnTo>
                  <a:pt x="16915" y="19702"/>
                </a:lnTo>
                <a:cubicBezTo>
                  <a:pt x="16915" y="19475"/>
                  <a:pt x="16945" y="19409"/>
                  <a:pt x="17023" y="19460"/>
                </a:cubicBezTo>
                <a:cubicBezTo>
                  <a:pt x="17050" y="19478"/>
                  <a:pt x="17122" y="19499"/>
                  <a:pt x="17190" y="19507"/>
                </a:cubicBezTo>
                <a:cubicBezTo>
                  <a:pt x="17296" y="19519"/>
                  <a:pt x="17316" y="19510"/>
                  <a:pt x="17306" y="19414"/>
                </a:cubicBezTo>
                <a:cubicBezTo>
                  <a:pt x="17283" y="19191"/>
                  <a:pt x="17356" y="19079"/>
                  <a:pt x="17531" y="19079"/>
                </a:cubicBezTo>
                <a:cubicBezTo>
                  <a:pt x="17685" y="19079"/>
                  <a:pt x="17698" y="19069"/>
                  <a:pt x="17698" y="18908"/>
                </a:cubicBezTo>
                <a:cubicBezTo>
                  <a:pt x="17698" y="18708"/>
                  <a:pt x="17750" y="18663"/>
                  <a:pt x="17959" y="18682"/>
                </a:cubicBezTo>
                <a:cubicBezTo>
                  <a:pt x="18108" y="18696"/>
                  <a:pt x="18117" y="18686"/>
                  <a:pt x="18104" y="18527"/>
                </a:cubicBezTo>
                <a:cubicBezTo>
                  <a:pt x="18086" y="18303"/>
                  <a:pt x="18131" y="18246"/>
                  <a:pt x="18314" y="18246"/>
                </a:cubicBezTo>
                <a:cubicBezTo>
                  <a:pt x="18464" y="18246"/>
                  <a:pt x="18467" y="18239"/>
                  <a:pt x="18481" y="18036"/>
                </a:cubicBezTo>
                <a:cubicBezTo>
                  <a:pt x="18489" y="17918"/>
                  <a:pt x="18523" y="17826"/>
                  <a:pt x="18554" y="17826"/>
                </a:cubicBezTo>
                <a:cubicBezTo>
                  <a:pt x="18583" y="17826"/>
                  <a:pt x="18622" y="17808"/>
                  <a:pt x="18641" y="17787"/>
                </a:cubicBezTo>
                <a:cubicBezTo>
                  <a:pt x="18659" y="17767"/>
                  <a:pt x="18701" y="17773"/>
                  <a:pt x="18735" y="17803"/>
                </a:cubicBezTo>
                <a:cubicBezTo>
                  <a:pt x="18805" y="17865"/>
                  <a:pt x="18829" y="17817"/>
                  <a:pt x="18851" y="17577"/>
                </a:cubicBezTo>
                <a:cubicBezTo>
                  <a:pt x="18863" y="17443"/>
                  <a:pt x="18885" y="17428"/>
                  <a:pt x="19061" y="17406"/>
                </a:cubicBezTo>
                <a:cubicBezTo>
                  <a:pt x="19217" y="17386"/>
                  <a:pt x="19247" y="17363"/>
                  <a:pt x="19214" y="17305"/>
                </a:cubicBezTo>
                <a:cubicBezTo>
                  <a:pt x="19189" y="17263"/>
                  <a:pt x="19190" y="17211"/>
                  <a:pt x="19214" y="17180"/>
                </a:cubicBezTo>
                <a:cubicBezTo>
                  <a:pt x="19236" y="17152"/>
                  <a:pt x="19256" y="17020"/>
                  <a:pt x="19264" y="16885"/>
                </a:cubicBezTo>
                <a:cubicBezTo>
                  <a:pt x="19276" y="16688"/>
                  <a:pt x="19297" y="16640"/>
                  <a:pt x="19359" y="16651"/>
                </a:cubicBezTo>
                <a:cubicBezTo>
                  <a:pt x="19401" y="16659"/>
                  <a:pt x="19445" y="16647"/>
                  <a:pt x="19460" y="16620"/>
                </a:cubicBezTo>
                <a:cubicBezTo>
                  <a:pt x="19475" y="16594"/>
                  <a:pt x="19519" y="16582"/>
                  <a:pt x="19554" y="16597"/>
                </a:cubicBezTo>
                <a:cubicBezTo>
                  <a:pt x="19603" y="16617"/>
                  <a:pt x="19623" y="16570"/>
                  <a:pt x="19634" y="16410"/>
                </a:cubicBezTo>
                <a:cubicBezTo>
                  <a:pt x="19648" y="16206"/>
                  <a:pt x="19655" y="16192"/>
                  <a:pt x="19808" y="16177"/>
                </a:cubicBezTo>
                <a:cubicBezTo>
                  <a:pt x="20013" y="16156"/>
                  <a:pt x="20040" y="16110"/>
                  <a:pt x="20019" y="15780"/>
                </a:cubicBezTo>
                <a:cubicBezTo>
                  <a:pt x="19996" y="15430"/>
                  <a:pt x="20040" y="15336"/>
                  <a:pt x="20243" y="15336"/>
                </a:cubicBezTo>
                <a:cubicBezTo>
                  <a:pt x="20394" y="15336"/>
                  <a:pt x="20403" y="15326"/>
                  <a:pt x="20403" y="15165"/>
                </a:cubicBezTo>
                <a:cubicBezTo>
                  <a:pt x="20403" y="15072"/>
                  <a:pt x="20386" y="14980"/>
                  <a:pt x="20359" y="14963"/>
                </a:cubicBezTo>
                <a:cubicBezTo>
                  <a:pt x="20326" y="14941"/>
                  <a:pt x="20324" y="14908"/>
                  <a:pt x="20359" y="14862"/>
                </a:cubicBezTo>
                <a:cubicBezTo>
                  <a:pt x="20389" y="14823"/>
                  <a:pt x="20409" y="14658"/>
                  <a:pt x="20403" y="14465"/>
                </a:cubicBezTo>
                <a:lnTo>
                  <a:pt x="20388" y="14123"/>
                </a:lnTo>
                <a:lnTo>
                  <a:pt x="20555" y="14099"/>
                </a:lnTo>
                <a:cubicBezTo>
                  <a:pt x="20648" y="14083"/>
                  <a:pt x="20743" y="14053"/>
                  <a:pt x="20758" y="14037"/>
                </a:cubicBezTo>
                <a:cubicBezTo>
                  <a:pt x="20807" y="13984"/>
                  <a:pt x="20807" y="12849"/>
                  <a:pt x="20758" y="12784"/>
                </a:cubicBezTo>
                <a:cubicBezTo>
                  <a:pt x="20728" y="12743"/>
                  <a:pt x="20728" y="12701"/>
                  <a:pt x="20758" y="12660"/>
                </a:cubicBezTo>
                <a:cubicBezTo>
                  <a:pt x="20783" y="12626"/>
                  <a:pt x="20806" y="12433"/>
                  <a:pt x="20809" y="12232"/>
                </a:cubicBezTo>
                <a:cubicBezTo>
                  <a:pt x="20814" y="11842"/>
                  <a:pt x="20872" y="11710"/>
                  <a:pt x="20954" y="11874"/>
                </a:cubicBezTo>
                <a:cubicBezTo>
                  <a:pt x="20981" y="11927"/>
                  <a:pt x="20985" y="11981"/>
                  <a:pt x="20969" y="11998"/>
                </a:cubicBezTo>
                <a:cubicBezTo>
                  <a:pt x="20953" y="12015"/>
                  <a:pt x="20992" y="12029"/>
                  <a:pt x="21056" y="12029"/>
                </a:cubicBezTo>
                <a:lnTo>
                  <a:pt x="21172" y="12029"/>
                </a:lnTo>
                <a:lnTo>
                  <a:pt x="21172" y="10808"/>
                </a:lnTo>
                <a:lnTo>
                  <a:pt x="21164" y="9586"/>
                </a:lnTo>
                <a:lnTo>
                  <a:pt x="21012" y="9571"/>
                </a:lnTo>
                <a:cubicBezTo>
                  <a:pt x="20898" y="9559"/>
                  <a:pt x="20851" y="9527"/>
                  <a:pt x="20816" y="9431"/>
                </a:cubicBezTo>
                <a:cubicBezTo>
                  <a:pt x="20791" y="9360"/>
                  <a:pt x="20782" y="9272"/>
                  <a:pt x="20795" y="9236"/>
                </a:cubicBezTo>
                <a:cubicBezTo>
                  <a:pt x="20808" y="9200"/>
                  <a:pt x="20794" y="9116"/>
                  <a:pt x="20766" y="9049"/>
                </a:cubicBezTo>
                <a:cubicBezTo>
                  <a:pt x="20729" y="8963"/>
                  <a:pt x="20730" y="8908"/>
                  <a:pt x="20766" y="8863"/>
                </a:cubicBezTo>
                <a:cubicBezTo>
                  <a:pt x="20796" y="8823"/>
                  <a:pt x="20807" y="8550"/>
                  <a:pt x="20802" y="8147"/>
                </a:cubicBezTo>
                <a:lnTo>
                  <a:pt x="20795" y="7501"/>
                </a:lnTo>
                <a:lnTo>
                  <a:pt x="20613" y="7485"/>
                </a:lnTo>
                <a:lnTo>
                  <a:pt x="20425" y="7470"/>
                </a:lnTo>
                <a:lnTo>
                  <a:pt x="20417" y="7065"/>
                </a:lnTo>
                <a:cubicBezTo>
                  <a:pt x="20407" y="6736"/>
                  <a:pt x="20388" y="6653"/>
                  <a:pt x="20330" y="6653"/>
                </a:cubicBezTo>
                <a:cubicBezTo>
                  <a:pt x="20291" y="6653"/>
                  <a:pt x="20249" y="6612"/>
                  <a:pt x="20236" y="6559"/>
                </a:cubicBezTo>
                <a:cubicBezTo>
                  <a:pt x="20223" y="6507"/>
                  <a:pt x="20167" y="6452"/>
                  <a:pt x="20113" y="6443"/>
                </a:cubicBezTo>
                <a:cubicBezTo>
                  <a:pt x="20053" y="6433"/>
                  <a:pt x="20022" y="6401"/>
                  <a:pt x="20033" y="6357"/>
                </a:cubicBezTo>
                <a:cubicBezTo>
                  <a:pt x="20043" y="6317"/>
                  <a:pt x="20044" y="6250"/>
                  <a:pt x="20040" y="6209"/>
                </a:cubicBezTo>
                <a:cubicBezTo>
                  <a:pt x="20037" y="6169"/>
                  <a:pt x="20039" y="6070"/>
                  <a:pt x="20040" y="5984"/>
                </a:cubicBezTo>
                <a:cubicBezTo>
                  <a:pt x="20041" y="5897"/>
                  <a:pt x="20016" y="5807"/>
                  <a:pt x="19990" y="5789"/>
                </a:cubicBezTo>
                <a:cubicBezTo>
                  <a:pt x="19963" y="5772"/>
                  <a:pt x="19963" y="5736"/>
                  <a:pt x="19982" y="5703"/>
                </a:cubicBezTo>
                <a:cubicBezTo>
                  <a:pt x="20002" y="5671"/>
                  <a:pt x="20011" y="5602"/>
                  <a:pt x="20011" y="5548"/>
                </a:cubicBezTo>
                <a:cubicBezTo>
                  <a:pt x="20011" y="5470"/>
                  <a:pt x="19975" y="5443"/>
                  <a:pt x="19830" y="5423"/>
                </a:cubicBezTo>
                <a:cubicBezTo>
                  <a:pt x="19654" y="5400"/>
                  <a:pt x="19649" y="5390"/>
                  <a:pt x="19627" y="5198"/>
                </a:cubicBezTo>
                <a:cubicBezTo>
                  <a:pt x="19605" y="5005"/>
                  <a:pt x="19592" y="4995"/>
                  <a:pt x="19438" y="4995"/>
                </a:cubicBezTo>
                <a:lnTo>
                  <a:pt x="19279" y="4995"/>
                </a:lnTo>
                <a:lnTo>
                  <a:pt x="19243" y="4708"/>
                </a:lnTo>
                <a:cubicBezTo>
                  <a:pt x="19224" y="4547"/>
                  <a:pt x="19204" y="4354"/>
                  <a:pt x="19199" y="4280"/>
                </a:cubicBezTo>
                <a:cubicBezTo>
                  <a:pt x="19189" y="4127"/>
                  <a:pt x="19119" y="4085"/>
                  <a:pt x="19119" y="4233"/>
                </a:cubicBezTo>
                <a:cubicBezTo>
                  <a:pt x="19119" y="4364"/>
                  <a:pt x="19034" y="4413"/>
                  <a:pt x="18996" y="4303"/>
                </a:cubicBezTo>
                <a:cubicBezTo>
                  <a:pt x="18979" y="4254"/>
                  <a:pt x="18940" y="4190"/>
                  <a:pt x="18909" y="4163"/>
                </a:cubicBezTo>
                <a:cubicBezTo>
                  <a:pt x="18878" y="4136"/>
                  <a:pt x="18845" y="4040"/>
                  <a:pt x="18836" y="3945"/>
                </a:cubicBezTo>
                <a:cubicBezTo>
                  <a:pt x="18823" y="3789"/>
                  <a:pt x="18807" y="3765"/>
                  <a:pt x="18662" y="3743"/>
                </a:cubicBezTo>
                <a:cubicBezTo>
                  <a:pt x="18514" y="3720"/>
                  <a:pt x="18495" y="3707"/>
                  <a:pt x="18474" y="3525"/>
                </a:cubicBezTo>
                <a:lnTo>
                  <a:pt x="18452" y="3322"/>
                </a:lnTo>
                <a:lnTo>
                  <a:pt x="18234" y="3322"/>
                </a:lnTo>
                <a:cubicBezTo>
                  <a:pt x="17969" y="3317"/>
                  <a:pt x="17931" y="3279"/>
                  <a:pt x="18039" y="3151"/>
                </a:cubicBezTo>
                <a:cubicBezTo>
                  <a:pt x="18145" y="3025"/>
                  <a:pt x="18072" y="2916"/>
                  <a:pt x="17865" y="2895"/>
                </a:cubicBezTo>
                <a:cubicBezTo>
                  <a:pt x="17732" y="2881"/>
                  <a:pt x="17718" y="2868"/>
                  <a:pt x="17705" y="2700"/>
                </a:cubicBezTo>
                <a:cubicBezTo>
                  <a:pt x="17691" y="2522"/>
                  <a:pt x="17682" y="2513"/>
                  <a:pt x="17516" y="2513"/>
                </a:cubicBezTo>
                <a:cubicBezTo>
                  <a:pt x="17306" y="2513"/>
                  <a:pt x="17220" y="2433"/>
                  <a:pt x="17284" y="2303"/>
                </a:cubicBezTo>
                <a:cubicBezTo>
                  <a:pt x="17336" y="2201"/>
                  <a:pt x="17302" y="2110"/>
                  <a:pt x="17219" y="2124"/>
                </a:cubicBezTo>
                <a:cubicBezTo>
                  <a:pt x="17189" y="2129"/>
                  <a:pt x="17127" y="2114"/>
                  <a:pt x="17081" y="2093"/>
                </a:cubicBezTo>
                <a:cubicBezTo>
                  <a:pt x="17027" y="2068"/>
                  <a:pt x="16973" y="2083"/>
                  <a:pt x="16915" y="2140"/>
                </a:cubicBezTo>
                <a:cubicBezTo>
                  <a:pt x="16833" y="2219"/>
                  <a:pt x="16817" y="2221"/>
                  <a:pt x="16791" y="2148"/>
                </a:cubicBezTo>
                <a:cubicBezTo>
                  <a:pt x="16775" y="2103"/>
                  <a:pt x="16747" y="2079"/>
                  <a:pt x="16726" y="2093"/>
                </a:cubicBezTo>
                <a:cubicBezTo>
                  <a:pt x="16677" y="2126"/>
                  <a:pt x="16492" y="1849"/>
                  <a:pt x="16508" y="1766"/>
                </a:cubicBezTo>
                <a:cubicBezTo>
                  <a:pt x="16516" y="1725"/>
                  <a:pt x="16460" y="1689"/>
                  <a:pt x="16342" y="1673"/>
                </a:cubicBezTo>
                <a:cubicBezTo>
                  <a:pt x="16167" y="1649"/>
                  <a:pt x="16152" y="1643"/>
                  <a:pt x="16139" y="1463"/>
                </a:cubicBezTo>
                <a:cubicBezTo>
                  <a:pt x="16128" y="1325"/>
                  <a:pt x="16106" y="1280"/>
                  <a:pt x="16059" y="1299"/>
                </a:cubicBezTo>
                <a:cubicBezTo>
                  <a:pt x="16023" y="1314"/>
                  <a:pt x="15987" y="1302"/>
                  <a:pt x="15972" y="1276"/>
                </a:cubicBezTo>
                <a:cubicBezTo>
                  <a:pt x="15957" y="1250"/>
                  <a:pt x="15806" y="1238"/>
                  <a:pt x="15638" y="1245"/>
                </a:cubicBezTo>
                <a:lnTo>
                  <a:pt x="15334" y="1253"/>
                </a:lnTo>
                <a:lnTo>
                  <a:pt x="15341" y="1043"/>
                </a:lnTo>
                <a:lnTo>
                  <a:pt x="15355" y="833"/>
                </a:lnTo>
                <a:lnTo>
                  <a:pt x="14993" y="833"/>
                </a:lnTo>
                <a:lnTo>
                  <a:pt x="14630" y="833"/>
                </a:lnTo>
                <a:lnTo>
                  <a:pt x="14500" y="646"/>
                </a:lnTo>
                <a:cubicBezTo>
                  <a:pt x="14431" y="539"/>
                  <a:pt x="14346" y="449"/>
                  <a:pt x="14304" y="451"/>
                </a:cubicBezTo>
                <a:cubicBezTo>
                  <a:pt x="14262" y="453"/>
                  <a:pt x="14115" y="439"/>
                  <a:pt x="13985" y="420"/>
                </a:cubicBezTo>
                <a:cubicBezTo>
                  <a:pt x="13826" y="397"/>
                  <a:pt x="13718" y="403"/>
                  <a:pt x="13658" y="444"/>
                </a:cubicBezTo>
                <a:cubicBezTo>
                  <a:pt x="13605" y="480"/>
                  <a:pt x="13536" y="491"/>
                  <a:pt x="13484" y="467"/>
                </a:cubicBezTo>
                <a:cubicBezTo>
                  <a:pt x="13437" y="445"/>
                  <a:pt x="13350" y="430"/>
                  <a:pt x="13296" y="436"/>
                </a:cubicBezTo>
                <a:cubicBezTo>
                  <a:pt x="13241" y="441"/>
                  <a:pt x="13189" y="425"/>
                  <a:pt x="13172" y="397"/>
                </a:cubicBezTo>
                <a:cubicBezTo>
                  <a:pt x="13132" y="326"/>
                  <a:pt x="13282" y="93"/>
                  <a:pt x="13368" y="93"/>
                </a:cubicBezTo>
                <a:cubicBezTo>
                  <a:pt x="13407" y="93"/>
                  <a:pt x="13422" y="81"/>
                  <a:pt x="13404" y="62"/>
                </a:cubicBezTo>
                <a:cubicBezTo>
                  <a:pt x="13387" y="44"/>
                  <a:pt x="12353" y="23"/>
                  <a:pt x="11106" y="16"/>
                </a:cubicBezTo>
                <a:lnTo>
                  <a:pt x="8836" y="0"/>
                </a:lnTo>
                <a:close/>
                <a:moveTo>
                  <a:pt x="16653" y="8"/>
                </a:moveTo>
                <a:cubicBezTo>
                  <a:pt x="16635" y="9"/>
                  <a:pt x="16617" y="9"/>
                  <a:pt x="16588" y="16"/>
                </a:cubicBezTo>
                <a:cubicBezTo>
                  <a:pt x="16509" y="33"/>
                  <a:pt x="16333" y="50"/>
                  <a:pt x="16204" y="54"/>
                </a:cubicBezTo>
                <a:lnTo>
                  <a:pt x="15972" y="62"/>
                </a:lnTo>
                <a:lnTo>
                  <a:pt x="16269" y="93"/>
                </a:lnTo>
                <a:cubicBezTo>
                  <a:pt x="16433" y="111"/>
                  <a:pt x="16602" y="135"/>
                  <a:pt x="16646" y="140"/>
                </a:cubicBezTo>
                <a:cubicBezTo>
                  <a:pt x="16693" y="145"/>
                  <a:pt x="16726" y="109"/>
                  <a:pt x="16726" y="62"/>
                </a:cubicBezTo>
                <a:cubicBezTo>
                  <a:pt x="16726" y="15"/>
                  <a:pt x="16710" y="3"/>
                  <a:pt x="16653" y="8"/>
                </a:cubicBezTo>
                <a:close/>
                <a:moveTo>
                  <a:pt x="21498" y="8"/>
                </a:moveTo>
                <a:cubicBezTo>
                  <a:pt x="21485" y="9"/>
                  <a:pt x="21466" y="10"/>
                  <a:pt x="21447" y="16"/>
                </a:cubicBezTo>
                <a:cubicBezTo>
                  <a:pt x="21390" y="32"/>
                  <a:pt x="21231" y="49"/>
                  <a:pt x="21092" y="54"/>
                </a:cubicBezTo>
                <a:lnTo>
                  <a:pt x="20838" y="62"/>
                </a:lnTo>
                <a:lnTo>
                  <a:pt x="21143" y="93"/>
                </a:lnTo>
                <a:cubicBezTo>
                  <a:pt x="21307" y="111"/>
                  <a:pt x="21466" y="135"/>
                  <a:pt x="21498" y="140"/>
                </a:cubicBezTo>
                <a:cubicBezTo>
                  <a:pt x="21530" y="145"/>
                  <a:pt x="21556" y="106"/>
                  <a:pt x="21556" y="62"/>
                </a:cubicBezTo>
                <a:cubicBezTo>
                  <a:pt x="21556" y="18"/>
                  <a:pt x="21538" y="5"/>
                  <a:pt x="21498" y="8"/>
                </a:cubicBezTo>
                <a:close/>
                <a:moveTo>
                  <a:pt x="184" y="54"/>
                </a:moveTo>
                <a:cubicBezTo>
                  <a:pt x="134" y="54"/>
                  <a:pt x="80" y="57"/>
                  <a:pt x="39" y="62"/>
                </a:cubicBezTo>
                <a:cubicBezTo>
                  <a:pt x="-44" y="73"/>
                  <a:pt x="10" y="78"/>
                  <a:pt x="162" y="78"/>
                </a:cubicBezTo>
                <a:cubicBezTo>
                  <a:pt x="314" y="78"/>
                  <a:pt x="383" y="73"/>
                  <a:pt x="314" y="62"/>
                </a:cubicBezTo>
                <a:cubicBezTo>
                  <a:pt x="280" y="57"/>
                  <a:pt x="234" y="55"/>
                  <a:pt x="184" y="54"/>
                </a:cubicBezTo>
                <a:close/>
                <a:moveTo>
                  <a:pt x="1837" y="54"/>
                </a:moveTo>
                <a:cubicBezTo>
                  <a:pt x="1771" y="54"/>
                  <a:pt x="1703" y="57"/>
                  <a:pt x="1649" y="62"/>
                </a:cubicBezTo>
                <a:cubicBezTo>
                  <a:pt x="1541" y="73"/>
                  <a:pt x="1613" y="78"/>
                  <a:pt x="1815" y="78"/>
                </a:cubicBezTo>
                <a:cubicBezTo>
                  <a:pt x="2018" y="78"/>
                  <a:pt x="2105" y="73"/>
                  <a:pt x="2011" y="62"/>
                </a:cubicBezTo>
                <a:cubicBezTo>
                  <a:pt x="1964" y="57"/>
                  <a:pt x="1904" y="55"/>
                  <a:pt x="1837" y="54"/>
                </a:cubicBezTo>
                <a:close/>
                <a:moveTo>
                  <a:pt x="3360" y="54"/>
                </a:moveTo>
                <a:cubicBezTo>
                  <a:pt x="3289" y="54"/>
                  <a:pt x="3218" y="57"/>
                  <a:pt x="3164" y="62"/>
                </a:cubicBezTo>
                <a:cubicBezTo>
                  <a:pt x="3057" y="73"/>
                  <a:pt x="3145" y="78"/>
                  <a:pt x="3360" y="78"/>
                </a:cubicBezTo>
                <a:cubicBezTo>
                  <a:pt x="3575" y="78"/>
                  <a:pt x="3663" y="73"/>
                  <a:pt x="3556" y="62"/>
                </a:cubicBezTo>
                <a:cubicBezTo>
                  <a:pt x="3502" y="57"/>
                  <a:pt x="3431" y="54"/>
                  <a:pt x="3360" y="54"/>
                </a:cubicBezTo>
                <a:close/>
                <a:moveTo>
                  <a:pt x="5014" y="54"/>
                </a:moveTo>
                <a:cubicBezTo>
                  <a:pt x="4959" y="54"/>
                  <a:pt x="4902" y="57"/>
                  <a:pt x="4861" y="62"/>
                </a:cubicBezTo>
                <a:cubicBezTo>
                  <a:pt x="4779" y="73"/>
                  <a:pt x="4849" y="78"/>
                  <a:pt x="5014" y="78"/>
                </a:cubicBezTo>
                <a:cubicBezTo>
                  <a:pt x="5178" y="78"/>
                  <a:pt x="5241" y="73"/>
                  <a:pt x="5159" y="62"/>
                </a:cubicBezTo>
                <a:cubicBezTo>
                  <a:pt x="5118" y="57"/>
                  <a:pt x="5068" y="54"/>
                  <a:pt x="5014" y="54"/>
                </a:cubicBezTo>
                <a:close/>
                <a:moveTo>
                  <a:pt x="6667" y="54"/>
                </a:moveTo>
                <a:cubicBezTo>
                  <a:pt x="6596" y="54"/>
                  <a:pt x="6525" y="57"/>
                  <a:pt x="6471" y="62"/>
                </a:cubicBezTo>
                <a:cubicBezTo>
                  <a:pt x="6364" y="73"/>
                  <a:pt x="6452" y="78"/>
                  <a:pt x="6667" y="78"/>
                </a:cubicBezTo>
                <a:cubicBezTo>
                  <a:pt x="6882" y="78"/>
                  <a:pt x="6970" y="73"/>
                  <a:pt x="6863" y="62"/>
                </a:cubicBezTo>
                <a:cubicBezTo>
                  <a:pt x="6809" y="57"/>
                  <a:pt x="6738" y="54"/>
                  <a:pt x="6667" y="54"/>
                </a:cubicBezTo>
                <a:close/>
                <a:moveTo>
                  <a:pt x="8226" y="54"/>
                </a:moveTo>
                <a:cubicBezTo>
                  <a:pt x="8160" y="54"/>
                  <a:pt x="8092" y="57"/>
                  <a:pt x="8038" y="62"/>
                </a:cubicBezTo>
                <a:cubicBezTo>
                  <a:pt x="7930" y="73"/>
                  <a:pt x="8002" y="78"/>
                  <a:pt x="8205" y="78"/>
                </a:cubicBezTo>
                <a:cubicBezTo>
                  <a:pt x="8407" y="78"/>
                  <a:pt x="8495" y="73"/>
                  <a:pt x="8400" y="62"/>
                </a:cubicBezTo>
                <a:cubicBezTo>
                  <a:pt x="8353" y="57"/>
                  <a:pt x="8293" y="55"/>
                  <a:pt x="8226" y="54"/>
                </a:cubicBezTo>
                <a:close/>
                <a:moveTo>
                  <a:pt x="14746" y="54"/>
                </a:moveTo>
                <a:cubicBezTo>
                  <a:pt x="14696" y="54"/>
                  <a:pt x="14642" y="57"/>
                  <a:pt x="14601" y="62"/>
                </a:cubicBezTo>
                <a:cubicBezTo>
                  <a:pt x="14519" y="73"/>
                  <a:pt x="14580" y="78"/>
                  <a:pt x="14732" y="78"/>
                </a:cubicBezTo>
                <a:cubicBezTo>
                  <a:pt x="14883" y="78"/>
                  <a:pt x="14946" y="73"/>
                  <a:pt x="14877" y="62"/>
                </a:cubicBezTo>
                <a:cubicBezTo>
                  <a:pt x="14842" y="57"/>
                  <a:pt x="14796" y="55"/>
                  <a:pt x="14746" y="54"/>
                </a:cubicBezTo>
                <a:close/>
                <a:moveTo>
                  <a:pt x="17923" y="54"/>
                </a:moveTo>
                <a:cubicBezTo>
                  <a:pt x="17852" y="54"/>
                  <a:pt x="17781" y="57"/>
                  <a:pt x="17727" y="62"/>
                </a:cubicBezTo>
                <a:cubicBezTo>
                  <a:pt x="17619" y="73"/>
                  <a:pt x="17708" y="78"/>
                  <a:pt x="17923" y="78"/>
                </a:cubicBezTo>
                <a:cubicBezTo>
                  <a:pt x="18137" y="78"/>
                  <a:pt x="18226" y="73"/>
                  <a:pt x="18118" y="62"/>
                </a:cubicBezTo>
                <a:cubicBezTo>
                  <a:pt x="18065" y="57"/>
                  <a:pt x="17993" y="54"/>
                  <a:pt x="17923" y="54"/>
                </a:cubicBezTo>
                <a:close/>
                <a:moveTo>
                  <a:pt x="19569" y="54"/>
                </a:moveTo>
                <a:cubicBezTo>
                  <a:pt x="19519" y="54"/>
                  <a:pt x="19472" y="57"/>
                  <a:pt x="19431" y="62"/>
                </a:cubicBezTo>
                <a:cubicBezTo>
                  <a:pt x="19349" y="73"/>
                  <a:pt x="19403" y="78"/>
                  <a:pt x="19554" y="78"/>
                </a:cubicBezTo>
                <a:cubicBezTo>
                  <a:pt x="19706" y="78"/>
                  <a:pt x="19776" y="73"/>
                  <a:pt x="19707" y="62"/>
                </a:cubicBezTo>
                <a:cubicBezTo>
                  <a:pt x="19672" y="57"/>
                  <a:pt x="19619" y="55"/>
                  <a:pt x="19569" y="54"/>
                </a:cubicBezTo>
                <a:close/>
                <a:moveTo>
                  <a:pt x="10997" y="1385"/>
                </a:moveTo>
                <a:cubicBezTo>
                  <a:pt x="11948" y="1400"/>
                  <a:pt x="11994" y="1411"/>
                  <a:pt x="12099" y="1517"/>
                </a:cubicBezTo>
                <a:cubicBezTo>
                  <a:pt x="12193" y="1612"/>
                  <a:pt x="12229" y="1620"/>
                  <a:pt x="12360" y="1580"/>
                </a:cubicBezTo>
                <a:cubicBezTo>
                  <a:pt x="12445" y="1554"/>
                  <a:pt x="12532" y="1541"/>
                  <a:pt x="12556" y="1556"/>
                </a:cubicBezTo>
                <a:cubicBezTo>
                  <a:pt x="12580" y="1572"/>
                  <a:pt x="12693" y="1599"/>
                  <a:pt x="12810" y="1611"/>
                </a:cubicBezTo>
                <a:cubicBezTo>
                  <a:pt x="12926" y="1622"/>
                  <a:pt x="13044" y="1643"/>
                  <a:pt x="13071" y="1665"/>
                </a:cubicBezTo>
                <a:cubicBezTo>
                  <a:pt x="13152" y="1733"/>
                  <a:pt x="13326" y="1768"/>
                  <a:pt x="13354" y="1720"/>
                </a:cubicBezTo>
                <a:cubicBezTo>
                  <a:pt x="13368" y="1695"/>
                  <a:pt x="13404" y="1692"/>
                  <a:pt x="13433" y="1712"/>
                </a:cubicBezTo>
                <a:cubicBezTo>
                  <a:pt x="13463" y="1732"/>
                  <a:pt x="13510" y="1748"/>
                  <a:pt x="13535" y="1751"/>
                </a:cubicBezTo>
                <a:cubicBezTo>
                  <a:pt x="13560" y="1753"/>
                  <a:pt x="13621" y="1771"/>
                  <a:pt x="13666" y="1790"/>
                </a:cubicBezTo>
                <a:cubicBezTo>
                  <a:pt x="13710" y="1808"/>
                  <a:pt x="13777" y="1830"/>
                  <a:pt x="13818" y="1844"/>
                </a:cubicBezTo>
                <a:cubicBezTo>
                  <a:pt x="13861" y="1859"/>
                  <a:pt x="13877" y="1903"/>
                  <a:pt x="13861" y="1945"/>
                </a:cubicBezTo>
                <a:cubicBezTo>
                  <a:pt x="13840" y="2005"/>
                  <a:pt x="13880" y="2023"/>
                  <a:pt x="14079" y="2023"/>
                </a:cubicBezTo>
                <a:cubicBezTo>
                  <a:pt x="14434" y="2023"/>
                  <a:pt x="14627" y="2068"/>
                  <a:pt x="14652" y="2171"/>
                </a:cubicBezTo>
                <a:cubicBezTo>
                  <a:pt x="14664" y="2220"/>
                  <a:pt x="14714" y="2271"/>
                  <a:pt x="14768" y="2280"/>
                </a:cubicBezTo>
                <a:cubicBezTo>
                  <a:pt x="14822" y="2289"/>
                  <a:pt x="14861" y="2318"/>
                  <a:pt x="14855" y="2350"/>
                </a:cubicBezTo>
                <a:cubicBezTo>
                  <a:pt x="14840" y="2430"/>
                  <a:pt x="15148" y="2488"/>
                  <a:pt x="15225" y="2420"/>
                </a:cubicBezTo>
                <a:cubicBezTo>
                  <a:pt x="15335" y="2322"/>
                  <a:pt x="15458" y="2470"/>
                  <a:pt x="15435" y="2677"/>
                </a:cubicBezTo>
                <a:cubicBezTo>
                  <a:pt x="15416" y="2854"/>
                  <a:pt x="15417" y="2857"/>
                  <a:pt x="15602" y="2871"/>
                </a:cubicBezTo>
                <a:cubicBezTo>
                  <a:pt x="15781" y="2885"/>
                  <a:pt x="15791" y="2888"/>
                  <a:pt x="15805" y="3066"/>
                </a:cubicBezTo>
                <a:lnTo>
                  <a:pt x="15812" y="3252"/>
                </a:lnTo>
                <a:lnTo>
                  <a:pt x="16052" y="3260"/>
                </a:lnTo>
                <a:cubicBezTo>
                  <a:pt x="16183" y="3264"/>
                  <a:pt x="16326" y="3265"/>
                  <a:pt x="16371" y="3268"/>
                </a:cubicBezTo>
                <a:cubicBezTo>
                  <a:pt x="16466" y="3274"/>
                  <a:pt x="16588" y="3507"/>
                  <a:pt x="16588" y="3680"/>
                </a:cubicBezTo>
                <a:cubicBezTo>
                  <a:pt x="16588" y="3789"/>
                  <a:pt x="16606" y="3802"/>
                  <a:pt x="16726" y="3774"/>
                </a:cubicBezTo>
                <a:cubicBezTo>
                  <a:pt x="16872" y="3739"/>
                  <a:pt x="16958" y="3836"/>
                  <a:pt x="16958" y="4038"/>
                </a:cubicBezTo>
                <a:cubicBezTo>
                  <a:pt x="16958" y="4105"/>
                  <a:pt x="16988" y="4139"/>
                  <a:pt x="17045" y="4139"/>
                </a:cubicBezTo>
                <a:cubicBezTo>
                  <a:pt x="17136" y="4139"/>
                  <a:pt x="17277" y="4336"/>
                  <a:pt x="17277" y="4459"/>
                </a:cubicBezTo>
                <a:cubicBezTo>
                  <a:pt x="17277" y="4501"/>
                  <a:pt x="17334" y="4535"/>
                  <a:pt x="17408" y="4544"/>
                </a:cubicBezTo>
                <a:cubicBezTo>
                  <a:pt x="17512" y="4557"/>
                  <a:pt x="17534" y="4585"/>
                  <a:pt x="17546" y="4715"/>
                </a:cubicBezTo>
                <a:cubicBezTo>
                  <a:pt x="17557" y="4845"/>
                  <a:pt x="17584" y="4875"/>
                  <a:pt x="17698" y="4902"/>
                </a:cubicBezTo>
                <a:cubicBezTo>
                  <a:pt x="17783" y="4922"/>
                  <a:pt x="17854" y="4979"/>
                  <a:pt x="17879" y="5050"/>
                </a:cubicBezTo>
                <a:cubicBezTo>
                  <a:pt x="17902" y="5115"/>
                  <a:pt x="17964" y="5173"/>
                  <a:pt x="18024" y="5182"/>
                </a:cubicBezTo>
                <a:cubicBezTo>
                  <a:pt x="18119" y="5197"/>
                  <a:pt x="18135" y="5232"/>
                  <a:pt x="18147" y="5486"/>
                </a:cubicBezTo>
                <a:lnTo>
                  <a:pt x="18155" y="5766"/>
                </a:lnTo>
                <a:lnTo>
                  <a:pt x="18314" y="5766"/>
                </a:lnTo>
                <a:cubicBezTo>
                  <a:pt x="18512" y="5766"/>
                  <a:pt x="18538" y="5816"/>
                  <a:pt x="18525" y="6163"/>
                </a:cubicBezTo>
                <a:cubicBezTo>
                  <a:pt x="18518" y="6324"/>
                  <a:pt x="18540" y="6463"/>
                  <a:pt x="18568" y="6482"/>
                </a:cubicBezTo>
                <a:cubicBezTo>
                  <a:pt x="18595" y="6500"/>
                  <a:pt x="18603" y="6536"/>
                  <a:pt x="18590" y="6559"/>
                </a:cubicBezTo>
                <a:cubicBezTo>
                  <a:pt x="18576" y="6583"/>
                  <a:pt x="18617" y="6596"/>
                  <a:pt x="18684" y="6591"/>
                </a:cubicBezTo>
                <a:cubicBezTo>
                  <a:pt x="18797" y="6582"/>
                  <a:pt x="18817" y="6606"/>
                  <a:pt x="18873" y="6855"/>
                </a:cubicBezTo>
                <a:cubicBezTo>
                  <a:pt x="18906" y="7004"/>
                  <a:pt x="18930" y="7200"/>
                  <a:pt x="18931" y="7291"/>
                </a:cubicBezTo>
                <a:cubicBezTo>
                  <a:pt x="18932" y="7412"/>
                  <a:pt x="18949" y="7450"/>
                  <a:pt x="18996" y="7431"/>
                </a:cubicBezTo>
                <a:cubicBezTo>
                  <a:pt x="19123" y="7378"/>
                  <a:pt x="19211" y="7518"/>
                  <a:pt x="19257" y="7867"/>
                </a:cubicBezTo>
                <a:cubicBezTo>
                  <a:pt x="19282" y="8056"/>
                  <a:pt x="19300" y="8315"/>
                  <a:pt x="19301" y="8442"/>
                </a:cubicBezTo>
                <a:cubicBezTo>
                  <a:pt x="19301" y="8644"/>
                  <a:pt x="19319" y="8670"/>
                  <a:pt x="19409" y="8684"/>
                </a:cubicBezTo>
                <a:cubicBezTo>
                  <a:pt x="19505" y="8698"/>
                  <a:pt x="19511" y="8726"/>
                  <a:pt x="19511" y="9034"/>
                </a:cubicBezTo>
                <a:cubicBezTo>
                  <a:pt x="19510" y="9261"/>
                  <a:pt x="19524" y="9368"/>
                  <a:pt x="19562" y="9368"/>
                </a:cubicBezTo>
                <a:cubicBezTo>
                  <a:pt x="19651" y="9368"/>
                  <a:pt x="19656" y="9383"/>
                  <a:pt x="19736" y="9897"/>
                </a:cubicBezTo>
                <a:cubicBezTo>
                  <a:pt x="19753" y="10012"/>
                  <a:pt x="19753" y="10125"/>
                  <a:pt x="19736" y="10154"/>
                </a:cubicBezTo>
                <a:cubicBezTo>
                  <a:pt x="19706" y="10205"/>
                  <a:pt x="19699" y="11345"/>
                  <a:pt x="19721" y="11936"/>
                </a:cubicBezTo>
                <a:cubicBezTo>
                  <a:pt x="19734" y="12284"/>
                  <a:pt x="19665" y="12408"/>
                  <a:pt x="19460" y="12450"/>
                </a:cubicBezTo>
                <a:lnTo>
                  <a:pt x="19301" y="12481"/>
                </a:lnTo>
                <a:lnTo>
                  <a:pt x="19301" y="13057"/>
                </a:lnTo>
                <a:cubicBezTo>
                  <a:pt x="19298" y="13372"/>
                  <a:pt x="19281" y="13746"/>
                  <a:pt x="19264" y="13881"/>
                </a:cubicBezTo>
                <a:cubicBezTo>
                  <a:pt x="19235" y="14120"/>
                  <a:pt x="19232" y="14124"/>
                  <a:pt x="19076" y="14138"/>
                </a:cubicBezTo>
                <a:cubicBezTo>
                  <a:pt x="18915" y="14153"/>
                  <a:pt x="18914" y="14153"/>
                  <a:pt x="18931" y="14372"/>
                </a:cubicBezTo>
                <a:cubicBezTo>
                  <a:pt x="18943" y="14536"/>
                  <a:pt x="18926" y="14598"/>
                  <a:pt x="18873" y="14621"/>
                </a:cubicBezTo>
                <a:cubicBezTo>
                  <a:pt x="18822" y="14641"/>
                  <a:pt x="18811" y="14693"/>
                  <a:pt x="18829" y="14792"/>
                </a:cubicBezTo>
                <a:cubicBezTo>
                  <a:pt x="18852" y="14912"/>
                  <a:pt x="18833" y="14941"/>
                  <a:pt x="18699" y="15010"/>
                </a:cubicBezTo>
                <a:cubicBezTo>
                  <a:pt x="18549" y="15086"/>
                  <a:pt x="18544" y="15096"/>
                  <a:pt x="18532" y="15414"/>
                </a:cubicBezTo>
                <a:cubicBezTo>
                  <a:pt x="18525" y="15594"/>
                  <a:pt x="18509" y="15764"/>
                  <a:pt x="18496" y="15788"/>
                </a:cubicBezTo>
                <a:cubicBezTo>
                  <a:pt x="18482" y="15811"/>
                  <a:pt x="18400" y="15827"/>
                  <a:pt x="18314" y="15827"/>
                </a:cubicBezTo>
                <a:cubicBezTo>
                  <a:pt x="18168" y="15827"/>
                  <a:pt x="18161" y="15839"/>
                  <a:pt x="18147" y="16013"/>
                </a:cubicBezTo>
                <a:cubicBezTo>
                  <a:pt x="18136" y="16158"/>
                  <a:pt x="18108" y="16196"/>
                  <a:pt x="18031" y="16208"/>
                </a:cubicBezTo>
                <a:cubicBezTo>
                  <a:pt x="17958" y="16219"/>
                  <a:pt x="17924" y="16279"/>
                  <a:pt x="17894" y="16434"/>
                </a:cubicBezTo>
                <a:cubicBezTo>
                  <a:pt x="17859" y="16608"/>
                  <a:pt x="17832" y="16643"/>
                  <a:pt x="17705" y="16682"/>
                </a:cubicBezTo>
                <a:cubicBezTo>
                  <a:pt x="17570" y="16724"/>
                  <a:pt x="17553" y="16747"/>
                  <a:pt x="17553" y="16916"/>
                </a:cubicBezTo>
                <a:cubicBezTo>
                  <a:pt x="17553" y="17114"/>
                  <a:pt x="17493" y="17200"/>
                  <a:pt x="17429" y="17095"/>
                </a:cubicBezTo>
                <a:cubicBezTo>
                  <a:pt x="17406" y="17055"/>
                  <a:pt x="17386" y="17119"/>
                  <a:pt x="17371" y="17258"/>
                </a:cubicBezTo>
                <a:lnTo>
                  <a:pt x="17350" y="17476"/>
                </a:lnTo>
                <a:lnTo>
                  <a:pt x="17154" y="17476"/>
                </a:lnTo>
                <a:cubicBezTo>
                  <a:pt x="17007" y="17477"/>
                  <a:pt x="16959" y="17499"/>
                  <a:pt x="16965" y="17554"/>
                </a:cubicBezTo>
                <a:cubicBezTo>
                  <a:pt x="16970" y="17595"/>
                  <a:pt x="16950" y="17689"/>
                  <a:pt x="16922" y="17764"/>
                </a:cubicBezTo>
                <a:cubicBezTo>
                  <a:pt x="16882" y="17869"/>
                  <a:pt x="16838" y="17896"/>
                  <a:pt x="16733" y="17896"/>
                </a:cubicBezTo>
                <a:cubicBezTo>
                  <a:pt x="16627" y="17896"/>
                  <a:pt x="16592" y="17919"/>
                  <a:pt x="16581" y="18005"/>
                </a:cubicBezTo>
                <a:cubicBezTo>
                  <a:pt x="16569" y="18092"/>
                  <a:pt x="16533" y="18125"/>
                  <a:pt x="16407" y="18138"/>
                </a:cubicBezTo>
                <a:cubicBezTo>
                  <a:pt x="16318" y="18146"/>
                  <a:pt x="16231" y="18185"/>
                  <a:pt x="16211" y="18223"/>
                </a:cubicBezTo>
                <a:cubicBezTo>
                  <a:pt x="16191" y="18262"/>
                  <a:pt x="16136" y="18293"/>
                  <a:pt x="16088" y="18293"/>
                </a:cubicBezTo>
                <a:cubicBezTo>
                  <a:pt x="16040" y="18293"/>
                  <a:pt x="15988" y="18311"/>
                  <a:pt x="15972" y="18340"/>
                </a:cubicBezTo>
                <a:cubicBezTo>
                  <a:pt x="15952" y="18375"/>
                  <a:pt x="15922" y="18381"/>
                  <a:pt x="15885" y="18348"/>
                </a:cubicBezTo>
                <a:cubicBezTo>
                  <a:pt x="15843" y="18311"/>
                  <a:pt x="15828" y="18339"/>
                  <a:pt x="15819" y="18472"/>
                </a:cubicBezTo>
                <a:cubicBezTo>
                  <a:pt x="15805" y="18710"/>
                  <a:pt x="15782" y="18737"/>
                  <a:pt x="15609" y="18737"/>
                </a:cubicBezTo>
                <a:cubicBezTo>
                  <a:pt x="15481" y="18737"/>
                  <a:pt x="15453" y="18760"/>
                  <a:pt x="15384" y="18931"/>
                </a:cubicBezTo>
                <a:cubicBezTo>
                  <a:pt x="15307" y="19124"/>
                  <a:pt x="15301" y="19134"/>
                  <a:pt x="15065" y="19141"/>
                </a:cubicBezTo>
                <a:cubicBezTo>
                  <a:pt x="14932" y="19146"/>
                  <a:pt x="14789" y="19145"/>
                  <a:pt x="14746" y="19141"/>
                </a:cubicBezTo>
                <a:cubicBezTo>
                  <a:pt x="14688" y="19136"/>
                  <a:pt x="14662" y="19183"/>
                  <a:pt x="14652" y="19320"/>
                </a:cubicBezTo>
                <a:cubicBezTo>
                  <a:pt x="14638" y="19504"/>
                  <a:pt x="14635" y="19502"/>
                  <a:pt x="14405" y="19515"/>
                </a:cubicBezTo>
                <a:cubicBezTo>
                  <a:pt x="13960" y="19539"/>
                  <a:pt x="13884" y="19563"/>
                  <a:pt x="13869" y="19709"/>
                </a:cubicBezTo>
                <a:cubicBezTo>
                  <a:pt x="13860" y="19788"/>
                  <a:pt x="13829" y="19849"/>
                  <a:pt x="13789" y="19849"/>
                </a:cubicBezTo>
                <a:cubicBezTo>
                  <a:pt x="13751" y="19850"/>
                  <a:pt x="13698" y="19865"/>
                  <a:pt x="13673" y="19880"/>
                </a:cubicBezTo>
                <a:cubicBezTo>
                  <a:pt x="13531" y="19969"/>
                  <a:pt x="13382" y="19966"/>
                  <a:pt x="13303" y="19873"/>
                </a:cubicBezTo>
                <a:cubicBezTo>
                  <a:pt x="13196" y="19745"/>
                  <a:pt x="13084" y="19741"/>
                  <a:pt x="13027" y="19873"/>
                </a:cubicBezTo>
                <a:cubicBezTo>
                  <a:pt x="12985" y="19971"/>
                  <a:pt x="12795" y="20024"/>
                  <a:pt x="12505" y="20013"/>
                </a:cubicBezTo>
                <a:cubicBezTo>
                  <a:pt x="12467" y="20011"/>
                  <a:pt x="12372" y="20007"/>
                  <a:pt x="12302" y="20005"/>
                </a:cubicBezTo>
                <a:cubicBezTo>
                  <a:pt x="12232" y="20003"/>
                  <a:pt x="12135" y="20042"/>
                  <a:pt x="12085" y="20091"/>
                </a:cubicBezTo>
                <a:cubicBezTo>
                  <a:pt x="12034" y="20139"/>
                  <a:pt x="11998" y="20160"/>
                  <a:pt x="11998" y="20137"/>
                </a:cubicBezTo>
                <a:cubicBezTo>
                  <a:pt x="11998" y="20114"/>
                  <a:pt x="11970" y="20120"/>
                  <a:pt x="11940" y="20153"/>
                </a:cubicBezTo>
                <a:cubicBezTo>
                  <a:pt x="11909" y="20185"/>
                  <a:pt x="11765" y="20215"/>
                  <a:pt x="11620" y="20215"/>
                </a:cubicBezTo>
                <a:cubicBezTo>
                  <a:pt x="11415" y="20215"/>
                  <a:pt x="11356" y="20231"/>
                  <a:pt x="11345" y="20293"/>
                </a:cubicBezTo>
                <a:cubicBezTo>
                  <a:pt x="11335" y="20348"/>
                  <a:pt x="11265" y="20381"/>
                  <a:pt x="11127" y="20394"/>
                </a:cubicBezTo>
                <a:cubicBezTo>
                  <a:pt x="10958" y="20410"/>
                  <a:pt x="10930" y="20400"/>
                  <a:pt x="10910" y="20316"/>
                </a:cubicBezTo>
                <a:cubicBezTo>
                  <a:pt x="10892" y="20242"/>
                  <a:pt x="10845" y="20215"/>
                  <a:pt x="10728" y="20215"/>
                </a:cubicBezTo>
                <a:cubicBezTo>
                  <a:pt x="10624" y="20215"/>
                  <a:pt x="10569" y="20237"/>
                  <a:pt x="10569" y="20285"/>
                </a:cubicBezTo>
                <a:cubicBezTo>
                  <a:pt x="10569" y="20403"/>
                  <a:pt x="10473" y="20427"/>
                  <a:pt x="10446" y="20316"/>
                </a:cubicBezTo>
                <a:cubicBezTo>
                  <a:pt x="10423" y="20223"/>
                  <a:pt x="10391" y="20215"/>
                  <a:pt x="10090" y="20215"/>
                </a:cubicBezTo>
                <a:cubicBezTo>
                  <a:pt x="9757" y="20215"/>
                  <a:pt x="9606" y="20144"/>
                  <a:pt x="9677" y="20021"/>
                </a:cubicBezTo>
                <a:cubicBezTo>
                  <a:pt x="9693" y="19992"/>
                  <a:pt x="9680" y="19966"/>
                  <a:pt x="9655" y="19966"/>
                </a:cubicBezTo>
                <a:cubicBezTo>
                  <a:pt x="9630" y="19966"/>
                  <a:pt x="9603" y="19989"/>
                  <a:pt x="9590" y="20013"/>
                </a:cubicBezTo>
                <a:cubicBezTo>
                  <a:pt x="9576" y="20036"/>
                  <a:pt x="9517" y="20044"/>
                  <a:pt x="9459" y="20036"/>
                </a:cubicBezTo>
                <a:cubicBezTo>
                  <a:pt x="9402" y="20028"/>
                  <a:pt x="9194" y="20001"/>
                  <a:pt x="9002" y="19974"/>
                </a:cubicBezTo>
                <a:cubicBezTo>
                  <a:pt x="8811" y="19946"/>
                  <a:pt x="8618" y="19936"/>
                  <a:pt x="8567" y="19951"/>
                </a:cubicBezTo>
                <a:cubicBezTo>
                  <a:pt x="8516" y="19965"/>
                  <a:pt x="8397" y="19935"/>
                  <a:pt x="8306" y="19880"/>
                </a:cubicBezTo>
                <a:cubicBezTo>
                  <a:pt x="8164" y="19795"/>
                  <a:pt x="8141" y="19785"/>
                  <a:pt x="8118" y="19849"/>
                </a:cubicBezTo>
                <a:cubicBezTo>
                  <a:pt x="8070" y="19983"/>
                  <a:pt x="7971" y="19897"/>
                  <a:pt x="7987" y="19733"/>
                </a:cubicBezTo>
                <a:lnTo>
                  <a:pt x="8009" y="19577"/>
                </a:lnTo>
                <a:lnTo>
                  <a:pt x="7740" y="19569"/>
                </a:lnTo>
                <a:cubicBezTo>
                  <a:pt x="7333" y="19562"/>
                  <a:pt x="7242" y="19523"/>
                  <a:pt x="7226" y="19344"/>
                </a:cubicBezTo>
                <a:cubicBezTo>
                  <a:pt x="7214" y="19223"/>
                  <a:pt x="7198" y="19193"/>
                  <a:pt x="7131" y="19211"/>
                </a:cubicBezTo>
                <a:cubicBezTo>
                  <a:pt x="7085" y="19224"/>
                  <a:pt x="7032" y="19217"/>
                  <a:pt x="7015" y="19188"/>
                </a:cubicBezTo>
                <a:cubicBezTo>
                  <a:pt x="6998" y="19158"/>
                  <a:pt x="6888" y="19134"/>
                  <a:pt x="6776" y="19134"/>
                </a:cubicBezTo>
                <a:cubicBezTo>
                  <a:pt x="6582" y="19134"/>
                  <a:pt x="6567" y="19121"/>
                  <a:pt x="6493" y="18939"/>
                </a:cubicBezTo>
                <a:cubicBezTo>
                  <a:pt x="6417" y="18749"/>
                  <a:pt x="6418" y="18748"/>
                  <a:pt x="6167" y="18744"/>
                </a:cubicBezTo>
                <a:cubicBezTo>
                  <a:pt x="5902" y="18741"/>
                  <a:pt x="5775" y="18654"/>
                  <a:pt x="5826" y="18511"/>
                </a:cubicBezTo>
                <a:cubicBezTo>
                  <a:pt x="5840" y="18470"/>
                  <a:pt x="5823" y="18441"/>
                  <a:pt x="5782" y="18441"/>
                </a:cubicBezTo>
                <a:cubicBezTo>
                  <a:pt x="5744" y="18441"/>
                  <a:pt x="5656" y="18372"/>
                  <a:pt x="5594" y="18293"/>
                </a:cubicBezTo>
                <a:cubicBezTo>
                  <a:pt x="5532" y="18214"/>
                  <a:pt x="5437" y="18147"/>
                  <a:pt x="5376" y="18138"/>
                </a:cubicBezTo>
                <a:cubicBezTo>
                  <a:pt x="5292" y="18125"/>
                  <a:pt x="5271" y="18090"/>
                  <a:pt x="5282" y="18005"/>
                </a:cubicBezTo>
                <a:cubicBezTo>
                  <a:pt x="5293" y="17923"/>
                  <a:pt x="5269" y="17896"/>
                  <a:pt x="5202" y="17896"/>
                </a:cubicBezTo>
                <a:cubicBezTo>
                  <a:pt x="5153" y="17896"/>
                  <a:pt x="5103" y="17935"/>
                  <a:pt x="5086" y="17982"/>
                </a:cubicBezTo>
                <a:cubicBezTo>
                  <a:pt x="5035" y="18124"/>
                  <a:pt x="4877" y="17861"/>
                  <a:pt x="4876" y="17632"/>
                </a:cubicBezTo>
                <a:cubicBezTo>
                  <a:pt x="4875" y="17478"/>
                  <a:pt x="4862" y="17452"/>
                  <a:pt x="4803" y="17476"/>
                </a:cubicBezTo>
                <a:cubicBezTo>
                  <a:pt x="4754" y="17496"/>
                  <a:pt x="4718" y="17472"/>
                  <a:pt x="4702" y="17406"/>
                </a:cubicBezTo>
                <a:cubicBezTo>
                  <a:pt x="4689" y="17352"/>
                  <a:pt x="4649" y="17305"/>
                  <a:pt x="4615" y="17305"/>
                </a:cubicBezTo>
                <a:cubicBezTo>
                  <a:pt x="4544" y="17305"/>
                  <a:pt x="4448" y="17134"/>
                  <a:pt x="4491" y="17087"/>
                </a:cubicBezTo>
                <a:cubicBezTo>
                  <a:pt x="4507" y="17070"/>
                  <a:pt x="4464" y="17060"/>
                  <a:pt x="4390" y="17056"/>
                </a:cubicBezTo>
                <a:cubicBezTo>
                  <a:pt x="4316" y="17052"/>
                  <a:pt x="4225" y="17043"/>
                  <a:pt x="4187" y="17040"/>
                </a:cubicBezTo>
                <a:cubicBezTo>
                  <a:pt x="4142" y="17037"/>
                  <a:pt x="4109" y="16971"/>
                  <a:pt x="4100" y="16854"/>
                </a:cubicBezTo>
                <a:cubicBezTo>
                  <a:pt x="4090" y="16725"/>
                  <a:pt x="4063" y="16669"/>
                  <a:pt x="3998" y="16651"/>
                </a:cubicBezTo>
                <a:cubicBezTo>
                  <a:pt x="3949" y="16638"/>
                  <a:pt x="3911" y="16590"/>
                  <a:pt x="3911" y="16550"/>
                </a:cubicBezTo>
                <a:cubicBezTo>
                  <a:pt x="3911" y="16510"/>
                  <a:pt x="3868" y="16471"/>
                  <a:pt x="3817" y="16457"/>
                </a:cubicBezTo>
                <a:cubicBezTo>
                  <a:pt x="3738" y="16435"/>
                  <a:pt x="3723" y="16386"/>
                  <a:pt x="3723" y="16130"/>
                </a:cubicBezTo>
                <a:lnTo>
                  <a:pt x="3723" y="15834"/>
                </a:lnTo>
                <a:lnTo>
                  <a:pt x="3527" y="15819"/>
                </a:lnTo>
                <a:lnTo>
                  <a:pt x="3338" y="15803"/>
                </a:lnTo>
                <a:lnTo>
                  <a:pt x="3346" y="15585"/>
                </a:lnTo>
                <a:cubicBezTo>
                  <a:pt x="3357" y="15381"/>
                  <a:pt x="3352" y="15371"/>
                  <a:pt x="3288" y="15461"/>
                </a:cubicBezTo>
                <a:cubicBezTo>
                  <a:pt x="3220" y="15556"/>
                  <a:pt x="3223" y="15550"/>
                  <a:pt x="3193" y="15438"/>
                </a:cubicBezTo>
                <a:cubicBezTo>
                  <a:pt x="3172" y="15356"/>
                  <a:pt x="3138" y="15335"/>
                  <a:pt x="3077" y="15352"/>
                </a:cubicBezTo>
                <a:cubicBezTo>
                  <a:pt x="2959" y="15385"/>
                  <a:pt x="2928" y="15310"/>
                  <a:pt x="2939" y="15010"/>
                </a:cubicBezTo>
                <a:cubicBezTo>
                  <a:pt x="2945" y="14864"/>
                  <a:pt x="2924" y="14733"/>
                  <a:pt x="2896" y="14714"/>
                </a:cubicBezTo>
                <a:cubicBezTo>
                  <a:pt x="2860" y="14690"/>
                  <a:pt x="2864" y="14663"/>
                  <a:pt x="2903" y="14613"/>
                </a:cubicBezTo>
                <a:cubicBezTo>
                  <a:pt x="2947" y="14556"/>
                  <a:pt x="2947" y="14550"/>
                  <a:pt x="2889" y="14574"/>
                </a:cubicBezTo>
                <a:cubicBezTo>
                  <a:pt x="2848" y="14591"/>
                  <a:pt x="2774" y="14559"/>
                  <a:pt x="2722" y="14504"/>
                </a:cubicBezTo>
                <a:cubicBezTo>
                  <a:pt x="2647" y="14423"/>
                  <a:pt x="2625" y="14310"/>
                  <a:pt x="2599" y="13866"/>
                </a:cubicBezTo>
                <a:cubicBezTo>
                  <a:pt x="2569" y="13382"/>
                  <a:pt x="2555" y="13324"/>
                  <a:pt x="2483" y="13344"/>
                </a:cubicBezTo>
                <a:cubicBezTo>
                  <a:pt x="2366" y="13377"/>
                  <a:pt x="2317" y="13283"/>
                  <a:pt x="2265" y="12916"/>
                </a:cubicBezTo>
                <a:cubicBezTo>
                  <a:pt x="2252" y="12822"/>
                  <a:pt x="2219" y="12718"/>
                  <a:pt x="2193" y="12683"/>
                </a:cubicBezTo>
                <a:cubicBezTo>
                  <a:pt x="2162" y="12642"/>
                  <a:pt x="2151" y="12211"/>
                  <a:pt x="2156" y="11485"/>
                </a:cubicBezTo>
                <a:cubicBezTo>
                  <a:pt x="2163" y="10586"/>
                  <a:pt x="2152" y="10354"/>
                  <a:pt x="2105" y="10364"/>
                </a:cubicBezTo>
                <a:cubicBezTo>
                  <a:pt x="2032" y="10380"/>
                  <a:pt x="2031" y="9856"/>
                  <a:pt x="2105" y="9695"/>
                </a:cubicBezTo>
                <a:cubicBezTo>
                  <a:pt x="2133" y="9636"/>
                  <a:pt x="2168" y="9367"/>
                  <a:pt x="2178" y="9096"/>
                </a:cubicBezTo>
                <a:cubicBezTo>
                  <a:pt x="2196" y="8612"/>
                  <a:pt x="2257" y="8371"/>
                  <a:pt x="2396" y="8279"/>
                </a:cubicBezTo>
                <a:cubicBezTo>
                  <a:pt x="2441" y="8249"/>
                  <a:pt x="2442" y="8223"/>
                  <a:pt x="2396" y="8162"/>
                </a:cubicBezTo>
                <a:cubicBezTo>
                  <a:pt x="2314" y="8057"/>
                  <a:pt x="2373" y="7975"/>
                  <a:pt x="2483" y="8038"/>
                </a:cubicBezTo>
                <a:cubicBezTo>
                  <a:pt x="2557" y="8081"/>
                  <a:pt x="2572" y="8060"/>
                  <a:pt x="2599" y="7890"/>
                </a:cubicBezTo>
                <a:cubicBezTo>
                  <a:pt x="2615" y="7783"/>
                  <a:pt x="2627" y="7631"/>
                  <a:pt x="2620" y="7555"/>
                </a:cubicBezTo>
                <a:cubicBezTo>
                  <a:pt x="2613" y="7480"/>
                  <a:pt x="2627" y="7372"/>
                  <a:pt x="2657" y="7314"/>
                </a:cubicBezTo>
                <a:cubicBezTo>
                  <a:pt x="2686" y="7257"/>
                  <a:pt x="2701" y="7198"/>
                  <a:pt x="2686" y="7182"/>
                </a:cubicBezTo>
                <a:cubicBezTo>
                  <a:pt x="2640" y="7133"/>
                  <a:pt x="2767" y="7003"/>
                  <a:pt x="2860" y="7003"/>
                </a:cubicBezTo>
                <a:cubicBezTo>
                  <a:pt x="2933" y="7003"/>
                  <a:pt x="2948" y="6957"/>
                  <a:pt x="2954" y="6715"/>
                </a:cubicBezTo>
                <a:cubicBezTo>
                  <a:pt x="2958" y="6559"/>
                  <a:pt x="2959" y="6401"/>
                  <a:pt x="2961" y="6365"/>
                </a:cubicBezTo>
                <a:cubicBezTo>
                  <a:pt x="2964" y="6328"/>
                  <a:pt x="3018" y="6261"/>
                  <a:pt x="3077" y="6209"/>
                </a:cubicBezTo>
                <a:cubicBezTo>
                  <a:pt x="3158" y="6139"/>
                  <a:pt x="3202" y="6126"/>
                  <a:pt x="3266" y="6163"/>
                </a:cubicBezTo>
                <a:cubicBezTo>
                  <a:pt x="3342" y="6206"/>
                  <a:pt x="3346" y="6192"/>
                  <a:pt x="3324" y="6046"/>
                </a:cubicBezTo>
                <a:cubicBezTo>
                  <a:pt x="3294" y="5848"/>
                  <a:pt x="3397" y="5742"/>
                  <a:pt x="3592" y="5758"/>
                </a:cubicBezTo>
                <a:cubicBezTo>
                  <a:pt x="3723" y="5769"/>
                  <a:pt x="3723" y="5764"/>
                  <a:pt x="3723" y="5517"/>
                </a:cubicBezTo>
                <a:cubicBezTo>
                  <a:pt x="3723" y="5306"/>
                  <a:pt x="3740" y="5258"/>
                  <a:pt x="3817" y="5237"/>
                </a:cubicBezTo>
                <a:cubicBezTo>
                  <a:pt x="3878" y="5220"/>
                  <a:pt x="3911" y="5169"/>
                  <a:pt x="3911" y="5089"/>
                </a:cubicBezTo>
                <a:cubicBezTo>
                  <a:pt x="3911" y="5010"/>
                  <a:pt x="3942" y="4957"/>
                  <a:pt x="3998" y="4941"/>
                </a:cubicBezTo>
                <a:cubicBezTo>
                  <a:pt x="4047" y="4927"/>
                  <a:pt x="4094" y="4876"/>
                  <a:pt x="4107" y="4824"/>
                </a:cubicBezTo>
                <a:cubicBezTo>
                  <a:pt x="4120" y="4772"/>
                  <a:pt x="4163" y="4731"/>
                  <a:pt x="4201" y="4731"/>
                </a:cubicBezTo>
                <a:cubicBezTo>
                  <a:pt x="4240" y="4731"/>
                  <a:pt x="4280" y="4683"/>
                  <a:pt x="4288" y="4622"/>
                </a:cubicBezTo>
                <a:cubicBezTo>
                  <a:pt x="4299" y="4542"/>
                  <a:pt x="4326" y="4513"/>
                  <a:pt x="4397" y="4521"/>
                </a:cubicBezTo>
                <a:cubicBezTo>
                  <a:pt x="4466" y="4528"/>
                  <a:pt x="4492" y="4507"/>
                  <a:pt x="4484" y="4451"/>
                </a:cubicBezTo>
                <a:cubicBezTo>
                  <a:pt x="4478" y="4406"/>
                  <a:pt x="4507" y="4309"/>
                  <a:pt x="4542" y="4233"/>
                </a:cubicBezTo>
                <a:cubicBezTo>
                  <a:pt x="4591" y="4129"/>
                  <a:pt x="4639" y="4093"/>
                  <a:pt x="4738" y="4093"/>
                </a:cubicBezTo>
                <a:cubicBezTo>
                  <a:pt x="4857" y="4093"/>
                  <a:pt x="4870" y="4070"/>
                  <a:pt x="4883" y="3906"/>
                </a:cubicBezTo>
                <a:cubicBezTo>
                  <a:pt x="4895" y="3753"/>
                  <a:pt x="4916" y="3720"/>
                  <a:pt x="5028" y="3688"/>
                </a:cubicBezTo>
                <a:cubicBezTo>
                  <a:pt x="5101" y="3667"/>
                  <a:pt x="5242" y="3565"/>
                  <a:pt x="5340" y="3455"/>
                </a:cubicBezTo>
                <a:cubicBezTo>
                  <a:pt x="5438" y="3345"/>
                  <a:pt x="5545" y="3252"/>
                  <a:pt x="5579" y="3252"/>
                </a:cubicBezTo>
                <a:cubicBezTo>
                  <a:pt x="5614" y="3252"/>
                  <a:pt x="5659" y="3215"/>
                  <a:pt x="5674" y="3175"/>
                </a:cubicBezTo>
                <a:cubicBezTo>
                  <a:pt x="5688" y="3134"/>
                  <a:pt x="5734" y="3105"/>
                  <a:pt x="5775" y="3105"/>
                </a:cubicBezTo>
                <a:cubicBezTo>
                  <a:pt x="5820" y="3105"/>
                  <a:pt x="5840" y="3075"/>
                  <a:pt x="5826" y="3035"/>
                </a:cubicBezTo>
                <a:cubicBezTo>
                  <a:pt x="5783" y="2915"/>
                  <a:pt x="5897" y="2856"/>
                  <a:pt x="6174" y="2856"/>
                </a:cubicBezTo>
                <a:lnTo>
                  <a:pt x="6442" y="2856"/>
                </a:lnTo>
                <a:lnTo>
                  <a:pt x="6428" y="2669"/>
                </a:lnTo>
                <a:cubicBezTo>
                  <a:pt x="6413" y="2451"/>
                  <a:pt x="6465" y="2336"/>
                  <a:pt x="6544" y="2404"/>
                </a:cubicBezTo>
                <a:cubicBezTo>
                  <a:pt x="6613" y="2464"/>
                  <a:pt x="6973" y="2443"/>
                  <a:pt x="7052" y="2373"/>
                </a:cubicBezTo>
                <a:cubicBezTo>
                  <a:pt x="7096" y="2333"/>
                  <a:pt x="7121" y="2331"/>
                  <a:pt x="7160" y="2373"/>
                </a:cubicBezTo>
                <a:cubicBezTo>
                  <a:pt x="7202" y="2418"/>
                  <a:pt x="7218" y="2402"/>
                  <a:pt x="7218" y="2303"/>
                </a:cubicBezTo>
                <a:cubicBezTo>
                  <a:pt x="7218" y="2132"/>
                  <a:pt x="7425" y="2023"/>
                  <a:pt x="7740" y="2023"/>
                </a:cubicBezTo>
                <a:cubicBezTo>
                  <a:pt x="7963" y="2023"/>
                  <a:pt x="7978" y="2008"/>
                  <a:pt x="8031" y="1860"/>
                </a:cubicBezTo>
                <a:cubicBezTo>
                  <a:pt x="8061" y="1773"/>
                  <a:pt x="8101" y="1717"/>
                  <a:pt x="8118" y="1735"/>
                </a:cubicBezTo>
                <a:cubicBezTo>
                  <a:pt x="8135" y="1753"/>
                  <a:pt x="8178" y="1750"/>
                  <a:pt x="8212" y="1720"/>
                </a:cubicBezTo>
                <a:cubicBezTo>
                  <a:pt x="8252" y="1684"/>
                  <a:pt x="8367" y="1669"/>
                  <a:pt x="8524" y="1688"/>
                </a:cubicBezTo>
                <a:cubicBezTo>
                  <a:pt x="8710" y="1712"/>
                  <a:pt x="8780" y="1703"/>
                  <a:pt x="8821" y="1650"/>
                </a:cubicBezTo>
                <a:cubicBezTo>
                  <a:pt x="8861" y="1598"/>
                  <a:pt x="8941" y="1591"/>
                  <a:pt x="9097" y="1611"/>
                </a:cubicBezTo>
                <a:cubicBezTo>
                  <a:pt x="9361" y="1644"/>
                  <a:pt x="9824" y="1551"/>
                  <a:pt x="9931" y="1447"/>
                </a:cubicBezTo>
                <a:cubicBezTo>
                  <a:pt x="9998" y="1382"/>
                  <a:pt x="10152" y="1372"/>
                  <a:pt x="10997" y="1385"/>
                </a:cubicBezTo>
                <a:close/>
                <a:moveTo>
                  <a:pt x="13339" y="4949"/>
                </a:moveTo>
                <a:cubicBezTo>
                  <a:pt x="13300" y="4951"/>
                  <a:pt x="13274" y="4952"/>
                  <a:pt x="13267" y="4964"/>
                </a:cubicBezTo>
                <a:cubicBezTo>
                  <a:pt x="13251" y="4991"/>
                  <a:pt x="13139" y="4996"/>
                  <a:pt x="12998" y="4972"/>
                </a:cubicBezTo>
                <a:cubicBezTo>
                  <a:pt x="12867" y="4950"/>
                  <a:pt x="12747" y="4948"/>
                  <a:pt x="12723" y="4964"/>
                </a:cubicBezTo>
                <a:cubicBezTo>
                  <a:pt x="12698" y="4981"/>
                  <a:pt x="12684" y="5234"/>
                  <a:pt x="12694" y="5563"/>
                </a:cubicBezTo>
                <a:lnTo>
                  <a:pt x="12708" y="6139"/>
                </a:lnTo>
                <a:lnTo>
                  <a:pt x="12890" y="6186"/>
                </a:lnTo>
                <a:lnTo>
                  <a:pt x="13078" y="6233"/>
                </a:lnTo>
                <a:lnTo>
                  <a:pt x="13093" y="6614"/>
                </a:lnTo>
                <a:cubicBezTo>
                  <a:pt x="13105" y="6980"/>
                  <a:pt x="13110" y="7003"/>
                  <a:pt x="13216" y="7003"/>
                </a:cubicBezTo>
                <a:cubicBezTo>
                  <a:pt x="13277" y="7003"/>
                  <a:pt x="13338" y="7022"/>
                  <a:pt x="13354" y="7050"/>
                </a:cubicBezTo>
                <a:cubicBezTo>
                  <a:pt x="13370" y="7077"/>
                  <a:pt x="13387" y="7390"/>
                  <a:pt x="13397" y="7742"/>
                </a:cubicBezTo>
                <a:cubicBezTo>
                  <a:pt x="13411" y="8222"/>
                  <a:pt x="13436" y="8414"/>
                  <a:pt x="13492" y="8505"/>
                </a:cubicBezTo>
                <a:cubicBezTo>
                  <a:pt x="13578" y="8646"/>
                  <a:pt x="13543" y="8767"/>
                  <a:pt x="13441" y="8676"/>
                </a:cubicBezTo>
                <a:cubicBezTo>
                  <a:pt x="13388" y="8629"/>
                  <a:pt x="13375" y="8641"/>
                  <a:pt x="13375" y="8746"/>
                </a:cubicBezTo>
                <a:cubicBezTo>
                  <a:pt x="13375" y="8835"/>
                  <a:pt x="13396" y="8865"/>
                  <a:pt x="13441" y="8847"/>
                </a:cubicBezTo>
                <a:cubicBezTo>
                  <a:pt x="13517" y="8815"/>
                  <a:pt x="13580" y="8904"/>
                  <a:pt x="13513" y="8948"/>
                </a:cubicBezTo>
                <a:cubicBezTo>
                  <a:pt x="13435" y="9000"/>
                  <a:pt x="13457" y="9127"/>
                  <a:pt x="13542" y="9112"/>
                </a:cubicBezTo>
                <a:cubicBezTo>
                  <a:pt x="13591" y="9103"/>
                  <a:pt x="13632" y="9137"/>
                  <a:pt x="13644" y="9197"/>
                </a:cubicBezTo>
                <a:cubicBezTo>
                  <a:pt x="13695" y="9465"/>
                  <a:pt x="14057" y="9621"/>
                  <a:pt x="14238" y="9454"/>
                </a:cubicBezTo>
                <a:cubicBezTo>
                  <a:pt x="14281" y="9415"/>
                  <a:pt x="14381" y="9381"/>
                  <a:pt x="14456" y="9384"/>
                </a:cubicBezTo>
                <a:cubicBezTo>
                  <a:pt x="14568" y="9388"/>
                  <a:pt x="14595" y="9417"/>
                  <a:pt x="14630" y="9547"/>
                </a:cubicBezTo>
                <a:cubicBezTo>
                  <a:pt x="14666" y="9683"/>
                  <a:pt x="14698" y="9706"/>
                  <a:pt x="14840" y="9718"/>
                </a:cubicBezTo>
                <a:cubicBezTo>
                  <a:pt x="14984" y="9731"/>
                  <a:pt x="15007" y="9752"/>
                  <a:pt x="15007" y="9859"/>
                </a:cubicBezTo>
                <a:cubicBezTo>
                  <a:pt x="15007" y="9941"/>
                  <a:pt x="14979" y="9983"/>
                  <a:pt x="14927" y="9983"/>
                </a:cubicBezTo>
                <a:cubicBezTo>
                  <a:pt x="14885" y="9983"/>
                  <a:pt x="14839" y="10000"/>
                  <a:pt x="14826" y="10014"/>
                </a:cubicBezTo>
                <a:cubicBezTo>
                  <a:pt x="14813" y="10028"/>
                  <a:pt x="14676" y="10022"/>
                  <a:pt x="14521" y="10006"/>
                </a:cubicBezTo>
                <a:cubicBezTo>
                  <a:pt x="14367" y="9991"/>
                  <a:pt x="14231" y="9997"/>
                  <a:pt x="14217" y="10022"/>
                </a:cubicBezTo>
                <a:cubicBezTo>
                  <a:pt x="14201" y="10049"/>
                  <a:pt x="13894" y="10057"/>
                  <a:pt x="13470" y="10038"/>
                </a:cubicBezTo>
                <a:cubicBezTo>
                  <a:pt x="12852" y="10010"/>
                  <a:pt x="12736" y="10012"/>
                  <a:pt x="12687" y="10076"/>
                </a:cubicBezTo>
                <a:cubicBezTo>
                  <a:pt x="12612" y="10173"/>
                  <a:pt x="12322" y="10180"/>
                  <a:pt x="12288" y="10084"/>
                </a:cubicBezTo>
                <a:cubicBezTo>
                  <a:pt x="12267" y="10026"/>
                  <a:pt x="12141" y="10019"/>
                  <a:pt x="11584" y="10030"/>
                </a:cubicBezTo>
                <a:cubicBezTo>
                  <a:pt x="11210" y="10037"/>
                  <a:pt x="10721" y="10024"/>
                  <a:pt x="10496" y="10006"/>
                </a:cubicBezTo>
                <a:cubicBezTo>
                  <a:pt x="10263" y="9988"/>
                  <a:pt x="10065" y="9995"/>
                  <a:pt x="10032" y="10022"/>
                </a:cubicBezTo>
                <a:cubicBezTo>
                  <a:pt x="10001" y="10047"/>
                  <a:pt x="9978" y="10154"/>
                  <a:pt x="9981" y="10255"/>
                </a:cubicBezTo>
                <a:cubicBezTo>
                  <a:pt x="9990" y="10491"/>
                  <a:pt x="9947" y="10576"/>
                  <a:pt x="9858" y="10497"/>
                </a:cubicBezTo>
                <a:cubicBezTo>
                  <a:pt x="9805" y="10449"/>
                  <a:pt x="9793" y="10466"/>
                  <a:pt x="9793" y="10590"/>
                </a:cubicBezTo>
                <a:cubicBezTo>
                  <a:pt x="9793" y="10785"/>
                  <a:pt x="9739" y="10813"/>
                  <a:pt x="9416" y="10800"/>
                </a:cubicBezTo>
                <a:cubicBezTo>
                  <a:pt x="9269" y="10794"/>
                  <a:pt x="9076" y="10806"/>
                  <a:pt x="8988" y="10823"/>
                </a:cubicBezTo>
                <a:lnTo>
                  <a:pt x="8828" y="10855"/>
                </a:lnTo>
                <a:lnTo>
                  <a:pt x="8814" y="11454"/>
                </a:lnTo>
                <a:lnTo>
                  <a:pt x="8799" y="12053"/>
                </a:lnTo>
                <a:lnTo>
                  <a:pt x="8466" y="12068"/>
                </a:lnTo>
                <a:cubicBezTo>
                  <a:pt x="8150" y="12082"/>
                  <a:pt x="8136" y="12080"/>
                  <a:pt x="8096" y="11967"/>
                </a:cubicBezTo>
                <a:cubicBezTo>
                  <a:pt x="8073" y="11902"/>
                  <a:pt x="8020" y="11836"/>
                  <a:pt x="7980" y="11819"/>
                </a:cubicBezTo>
                <a:cubicBezTo>
                  <a:pt x="7893" y="11784"/>
                  <a:pt x="7875" y="11293"/>
                  <a:pt x="7958" y="11205"/>
                </a:cubicBezTo>
                <a:cubicBezTo>
                  <a:pt x="7989" y="11171"/>
                  <a:pt x="7998" y="11084"/>
                  <a:pt x="7980" y="10979"/>
                </a:cubicBezTo>
                <a:lnTo>
                  <a:pt x="7951" y="10800"/>
                </a:lnTo>
                <a:lnTo>
                  <a:pt x="7574" y="10816"/>
                </a:lnTo>
                <a:lnTo>
                  <a:pt x="7197" y="10823"/>
                </a:lnTo>
                <a:lnTo>
                  <a:pt x="7204" y="10419"/>
                </a:lnTo>
                <a:lnTo>
                  <a:pt x="7211" y="10014"/>
                </a:lnTo>
                <a:lnTo>
                  <a:pt x="6928" y="10006"/>
                </a:lnTo>
                <a:cubicBezTo>
                  <a:pt x="6504" y="9998"/>
                  <a:pt x="6307" y="9998"/>
                  <a:pt x="5993" y="10006"/>
                </a:cubicBezTo>
                <a:lnTo>
                  <a:pt x="5710" y="10014"/>
                </a:lnTo>
                <a:lnTo>
                  <a:pt x="5753" y="10146"/>
                </a:lnTo>
                <a:cubicBezTo>
                  <a:pt x="5787" y="10241"/>
                  <a:pt x="5777" y="10286"/>
                  <a:pt x="5724" y="10349"/>
                </a:cubicBezTo>
                <a:cubicBezTo>
                  <a:pt x="5686" y="10395"/>
                  <a:pt x="5652" y="10502"/>
                  <a:pt x="5652" y="10582"/>
                </a:cubicBezTo>
                <a:cubicBezTo>
                  <a:pt x="5652" y="10757"/>
                  <a:pt x="5582" y="10847"/>
                  <a:pt x="5442" y="10847"/>
                </a:cubicBezTo>
                <a:cubicBezTo>
                  <a:pt x="5356" y="10847"/>
                  <a:pt x="5337" y="10879"/>
                  <a:pt x="5325" y="11033"/>
                </a:cubicBezTo>
                <a:cubicBezTo>
                  <a:pt x="5311" y="11218"/>
                  <a:pt x="5306" y="11212"/>
                  <a:pt x="5101" y="11212"/>
                </a:cubicBezTo>
                <a:lnTo>
                  <a:pt x="4898" y="11212"/>
                </a:lnTo>
                <a:lnTo>
                  <a:pt x="4883" y="10870"/>
                </a:lnTo>
                <a:cubicBezTo>
                  <a:pt x="4868" y="10495"/>
                  <a:pt x="4828" y="10403"/>
                  <a:pt x="4673" y="10403"/>
                </a:cubicBezTo>
                <a:cubicBezTo>
                  <a:pt x="4547" y="10403"/>
                  <a:pt x="4495" y="10357"/>
                  <a:pt x="4549" y="10286"/>
                </a:cubicBezTo>
                <a:cubicBezTo>
                  <a:pt x="4576" y="10253"/>
                  <a:pt x="4555" y="10190"/>
                  <a:pt x="4499" y="10115"/>
                </a:cubicBezTo>
                <a:cubicBezTo>
                  <a:pt x="4421" y="10012"/>
                  <a:pt x="4397" y="10004"/>
                  <a:pt x="4296" y="10053"/>
                </a:cubicBezTo>
                <a:cubicBezTo>
                  <a:pt x="4153" y="10123"/>
                  <a:pt x="3877" y="10128"/>
                  <a:pt x="3839" y="10061"/>
                </a:cubicBezTo>
                <a:cubicBezTo>
                  <a:pt x="3823" y="10034"/>
                  <a:pt x="3724" y="10006"/>
                  <a:pt x="3614" y="10006"/>
                </a:cubicBezTo>
                <a:lnTo>
                  <a:pt x="3411" y="10006"/>
                </a:lnTo>
                <a:lnTo>
                  <a:pt x="3418" y="11306"/>
                </a:lnTo>
                <a:cubicBezTo>
                  <a:pt x="3424" y="12351"/>
                  <a:pt x="3412" y="12624"/>
                  <a:pt x="3360" y="12691"/>
                </a:cubicBezTo>
                <a:cubicBezTo>
                  <a:pt x="3325" y="12737"/>
                  <a:pt x="3314" y="12790"/>
                  <a:pt x="3331" y="12808"/>
                </a:cubicBezTo>
                <a:cubicBezTo>
                  <a:pt x="3348" y="12826"/>
                  <a:pt x="3531" y="12837"/>
                  <a:pt x="3744" y="12839"/>
                </a:cubicBezTo>
                <a:cubicBezTo>
                  <a:pt x="4098" y="12841"/>
                  <a:pt x="4138" y="12835"/>
                  <a:pt x="4151" y="12745"/>
                </a:cubicBezTo>
                <a:cubicBezTo>
                  <a:pt x="4158" y="12691"/>
                  <a:pt x="4189" y="12647"/>
                  <a:pt x="4216" y="12652"/>
                </a:cubicBezTo>
                <a:cubicBezTo>
                  <a:pt x="4249" y="12658"/>
                  <a:pt x="4242" y="12580"/>
                  <a:pt x="4201" y="12411"/>
                </a:cubicBezTo>
                <a:cubicBezTo>
                  <a:pt x="4128" y="12106"/>
                  <a:pt x="4120" y="11712"/>
                  <a:pt x="4187" y="11578"/>
                </a:cubicBezTo>
                <a:cubicBezTo>
                  <a:pt x="4248" y="11456"/>
                  <a:pt x="4325" y="11505"/>
                  <a:pt x="4325" y="11664"/>
                </a:cubicBezTo>
                <a:cubicBezTo>
                  <a:pt x="4325" y="11752"/>
                  <a:pt x="4351" y="11780"/>
                  <a:pt x="4419" y="11780"/>
                </a:cubicBezTo>
                <a:cubicBezTo>
                  <a:pt x="4524" y="11780"/>
                  <a:pt x="4536" y="11819"/>
                  <a:pt x="4571" y="12131"/>
                </a:cubicBezTo>
                <a:cubicBezTo>
                  <a:pt x="4591" y="12306"/>
                  <a:pt x="4632" y="12379"/>
                  <a:pt x="4760" y="12496"/>
                </a:cubicBezTo>
                <a:cubicBezTo>
                  <a:pt x="4849" y="12578"/>
                  <a:pt x="4919" y="12691"/>
                  <a:pt x="4919" y="12745"/>
                </a:cubicBezTo>
                <a:cubicBezTo>
                  <a:pt x="4919" y="12835"/>
                  <a:pt x="4949" y="12846"/>
                  <a:pt x="5275" y="12846"/>
                </a:cubicBezTo>
                <a:lnTo>
                  <a:pt x="5630" y="12846"/>
                </a:lnTo>
                <a:lnTo>
                  <a:pt x="5652" y="12675"/>
                </a:lnTo>
                <a:cubicBezTo>
                  <a:pt x="5672" y="12525"/>
                  <a:pt x="5700" y="12497"/>
                  <a:pt x="5855" y="12457"/>
                </a:cubicBezTo>
                <a:cubicBezTo>
                  <a:pt x="6066" y="12404"/>
                  <a:pt x="6129" y="12454"/>
                  <a:pt x="6123" y="12667"/>
                </a:cubicBezTo>
                <a:cubicBezTo>
                  <a:pt x="6120" y="12797"/>
                  <a:pt x="6140" y="12818"/>
                  <a:pt x="6247" y="12823"/>
                </a:cubicBezTo>
                <a:cubicBezTo>
                  <a:pt x="6314" y="12826"/>
                  <a:pt x="6383" y="12828"/>
                  <a:pt x="6406" y="12823"/>
                </a:cubicBezTo>
                <a:cubicBezTo>
                  <a:pt x="6474" y="12809"/>
                  <a:pt x="6672" y="12810"/>
                  <a:pt x="6935" y="12831"/>
                </a:cubicBezTo>
                <a:cubicBezTo>
                  <a:pt x="7171" y="12849"/>
                  <a:pt x="7191" y="12858"/>
                  <a:pt x="7240" y="13018"/>
                </a:cubicBezTo>
                <a:cubicBezTo>
                  <a:pt x="7280" y="13148"/>
                  <a:pt x="7273" y="13232"/>
                  <a:pt x="7226" y="13383"/>
                </a:cubicBezTo>
                <a:cubicBezTo>
                  <a:pt x="7178" y="13535"/>
                  <a:pt x="7179" y="13628"/>
                  <a:pt x="7218" y="13796"/>
                </a:cubicBezTo>
                <a:cubicBezTo>
                  <a:pt x="7246" y="13915"/>
                  <a:pt x="7267" y="14128"/>
                  <a:pt x="7269" y="14270"/>
                </a:cubicBezTo>
                <a:lnTo>
                  <a:pt x="7276" y="14527"/>
                </a:lnTo>
                <a:lnTo>
                  <a:pt x="8792" y="14535"/>
                </a:lnTo>
                <a:cubicBezTo>
                  <a:pt x="9626" y="14539"/>
                  <a:pt x="10321" y="14559"/>
                  <a:pt x="10344" y="14574"/>
                </a:cubicBezTo>
                <a:cubicBezTo>
                  <a:pt x="10367" y="14589"/>
                  <a:pt x="10388" y="14660"/>
                  <a:pt x="10388" y="14737"/>
                </a:cubicBezTo>
                <a:cubicBezTo>
                  <a:pt x="10388" y="14815"/>
                  <a:pt x="10414" y="14895"/>
                  <a:pt x="10446" y="14908"/>
                </a:cubicBezTo>
                <a:cubicBezTo>
                  <a:pt x="10477" y="14922"/>
                  <a:pt x="10548" y="14930"/>
                  <a:pt x="10605" y="14932"/>
                </a:cubicBezTo>
                <a:cubicBezTo>
                  <a:pt x="10693" y="14935"/>
                  <a:pt x="10707" y="14913"/>
                  <a:pt x="10707" y="14768"/>
                </a:cubicBezTo>
                <a:cubicBezTo>
                  <a:pt x="10707" y="14675"/>
                  <a:pt x="10733" y="14582"/>
                  <a:pt x="10757" y="14566"/>
                </a:cubicBezTo>
                <a:cubicBezTo>
                  <a:pt x="10836" y="14514"/>
                  <a:pt x="14434" y="14507"/>
                  <a:pt x="14463" y="14558"/>
                </a:cubicBezTo>
                <a:cubicBezTo>
                  <a:pt x="14480" y="14587"/>
                  <a:pt x="14612" y="14588"/>
                  <a:pt x="14797" y="14566"/>
                </a:cubicBezTo>
                <a:cubicBezTo>
                  <a:pt x="14964" y="14546"/>
                  <a:pt x="15771" y="14532"/>
                  <a:pt x="16595" y="14535"/>
                </a:cubicBezTo>
                <a:lnTo>
                  <a:pt x="18097" y="14543"/>
                </a:lnTo>
                <a:lnTo>
                  <a:pt x="18126" y="14208"/>
                </a:lnTo>
                <a:cubicBezTo>
                  <a:pt x="18142" y="14026"/>
                  <a:pt x="18154" y="13815"/>
                  <a:pt x="18155" y="13733"/>
                </a:cubicBezTo>
                <a:lnTo>
                  <a:pt x="18155" y="13586"/>
                </a:lnTo>
                <a:lnTo>
                  <a:pt x="17386" y="13593"/>
                </a:lnTo>
                <a:cubicBezTo>
                  <a:pt x="16618" y="13605"/>
                  <a:pt x="16463" y="13577"/>
                  <a:pt x="16516" y="13430"/>
                </a:cubicBezTo>
                <a:cubicBezTo>
                  <a:pt x="16528" y="13396"/>
                  <a:pt x="16511" y="13352"/>
                  <a:pt x="16472" y="13337"/>
                </a:cubicBezTo>
                <a:cubicBezTo>
                  <a:pt x="16372" y="13295"/>
                  <a:pt x="16165" y="13309"/>
                  <a:pt x="16189" y="13352"/>
                </a:cubicBezTo>
                <a:cubicBezTo>
                  <a:pt x="16200" y="13373"/>
                  <a:pt x="16197" y="13438"/>
                  <a:pt x="16175" y="13500"/>
                </a:cubicBezTo>
                <a:cubicBezTo>
                  <a:pt x="16136" y="13611"/>
                  <a:pt x="16125" y="13616"/>
                  <a:pt x="15573" y="13601"/>
                </a:cubicBezTo>
                <a:cubicBezTo>
                  <a:pt x="15033" y="13587"/>
                  <a:pt x="15006" y="13581"/>
                  <a:pt x="14993" y="13477"/>
                </a:cubicBezTo>
                <a:cubicBezTo>
                  <a:pt x="14972" y="13322"/>
                  <a:pt x="15065" y="13134"/>
                  <a:pt x="15131" y="13204"/>
                </a:cubicBezTo>
                <a:cubicBezTo>
                  <a:pt x="15158" y="13234"/>
                  <a:pt x="15223" y="13259"/>
                  <a:pt x="15268" y="13259"/>
                </a:cubicBezTo>
                <a:cubicBezTo>
                  <a:pt x="15332" y="13259"/>
                  <a:pt x="15348" y="13226"/>
                  <a:pt x="15348" y="13095"/>
                </a:cubicBezTo>
                <a:cubicBezTo>
                  <a:pt x="15348" y="12905"/>
                  <a:pt x="15397" y="12858"/>
                  <a:pt x="15602" y="12839"/>
                </a:cubicBezTo>
                <a:cubicBezTo>
                  <a:pt x="15799" y="12820"/>
                  <a:pt x="16791" y="12824"/>
                  <a:pt x="17705" y="12846"/>
                </a:cubicBezTo>
                <a:lnTo>
                  <a:pt x="18474" y="12862"/>
                </a:lnTo>
                <a:lnTo>
                  <a:pt x="18474" y="12473"/>
                </a:lnTo>
                <a:lnTo>
                  <a:pt x="18474" y="12076"/>
                </a:lnTo>
                <a:lnTo>
                  <a:pt x="17190" y="12076"/>
                </a:lnTo>
                <a:lnTo>
                  <a:pt x="15906" y="12076"/>
                </a:lnTo>
                <a:lnTo>
                  <a:pt x="15834" y="11921"/>
                </a:lnTo>
                <a:cubicBezTo>
                  <a:pt x="15731" y="11698"/>
                  <a:pt x="15731" y="10368"/>
                  <a:pt x="15834" y="10325"/>
                </a:cubicBezTo>
                <a:cubicBezTo>
                  <a:pt x="15928" y="10287"/>
                  <a:pt x="15918" y="10221"/>
                  <a:pt x="15805" y="10100"/>
                </a:cubicBezTo>
                <a:cubicBezTo>
                  <a:pt x="15746" y="10036"/>
                  <a:pt x="15664" y="10006"/>
                  <a:pt x="15587" y="10014"/>
                </a:cubicBezTo>
                <a:cubicBezTo>
                  <a:pt x="15406" y="10035"/>
                  <a:pt x="15348" y="9977"/>
                  <a:pt x="15348" y="9765"/>
                </a:cubicBezTo>
                <a:cubicBezTo>
                  <a:pt x="15348" y="9643"/>
                  <a:pt x="15327" y="9566"/>
                  <a:pt x="15283" y="9547"/>
                </a:cubicBezTo>
                <a:cubicBezTo>
                  <a:pt x="15245" y="9532"/>
                  <a:pt x="15210" y="9478"/>
                  <a:pt x="15210" y="9431"/>
                </a:cubicBezTo>
                <a:cubicBezTo>
                  <a:pt x="15210" y="9365"/>
                  <a:pt x="15201" y="9363"/>
                  <a:pt x="15160" y="9407"/>
                </a:cubicBezTo>
                <a:cubicBezTo>
                  <a:pt x="15091" y="9481"/>
                  <a:pt x="14985" y="9396"/>
                  <a:pt x="14985" y="9267"/>
                </a:cubicBezTo>
                <a:cubicBezTo>
                  <a:pt x="14985" y="9218"/>
                  <a:pt x="14966" y="9166"/>
                  <a:pt x="14942" y="9150"/>
                </a:cubicBezTo>
                <a:cubicBezTo>
                  <a:pt x="14918" y="9135"/>
                  <a:pt x="14893" y="9072"/>
                  <a:pt x="14891" y="9018"/>
                </a:cubicBezTo>
                <a:cubicBezTo>
                  <a:pt x="14890" y="8964"/>
                  <a:pt x="14893" y="8878"/>
                  <a:pt x="14891" y="8824"/>
                </a:cubicBezTo>
                <a:cubicBezTo>
                  <a:pt x="14889" y="8754"/>
                  <a:pt x="14857" y="8723"/>
                  <a:pt x="14782" y="8723"/>
                </a:cubicBezTo>
                <a:cubicBezTo>
                  <a:pt x="14621" y="8723"/>
                  <a:pt x="14568" y="8624"/>
                  <a:pt x="14572" y="8287"/>
                </a:cubicBezTo>
                <a:cubicBezTo>
                  <a:pt x="14574" y="8118"/>
                  <a:pt x="14571" y="7967"/>
                  <a:pt x="14558" y="7952"/>
                </a:cubicBezTo>
                <a:cubicBezTo>
                  <a:pt x="14544" y="7938"/>
                  <a:pt x="14462" y="7911"/>
                  <a:pt x="14376" y="7890"/>
                </a:cubicBezTo>
                <a:cubicBezTo>
                  <a:pt x="14237" y="7856"/>
                  <a:pt x="14221" y="7867"/>
                  <a:pt x="14224" y="7960"/>
                </a:cubicBezTo>
                <a:cubicBezTo>
                  <a:pt x="14226" y="8030"/>
                  <a:pt x="14191" y="8066"/>
                  <a:pt x="14122" y="8077"/>
                </a:cubicBezTo>
                <a:cubicBezTo>
                  <a:pt x="14060" y="8086"/>
                  <a:pt x="14015" y="8134"/>
                  <a:pt x="14006" y="8201"/>
                </a:cubicBezTo>
                <a:cubicBezTo>
                  <a:pt x="13999" y="8261"/>
                  <a:pt x="13965" y="8310"/>
                  <a:pt x="13927" y="8310"/>
                </a:cubicBezTo>
                <a:cubicBezTo>
                  <a:pt x="13821" y="8310"/>
                  <a:pt x="13816" y="8101"/>
                  <a:pt x="13919" y="7944"/>
                </a:cubicBezTo>
                <a:cubicBezTo>
                  <a:pt x="13985" y="7846"/>
                  <a:pt x="13997" y="7787"/>
                  <a:pt x="13963" y="7750"/>
                </a:cubicBezTo>
                <a:cubicBezTo>
                  <a:pt x="13894" y="7676"/>
                  <a:pt x="14021" y="7414"/>
                  <a:pt x="14122" y="7423"/>
                </a:cubicBezTo>
                <a:cubicBezTo>
                  <a:pt x="14182" y="7428"/>
                  <a:pt x="14202" y="7392"/>
                  <a:pt x="14202" y="7267"/>
                </a:cubicBezTo>
                <a:cubicBezTo>
                  <a:pt x="14202" y="7127"/>
                  <a:pt x="14183" y="7102"/>
                  <a:pt x="14079" y="7089"/>
                </a:cubicBezTo>
                <a:cubicBezTo>
                  <a:pt x="14012" y="7080"/>
                  <a:pt x="13933" y="7026"/>
                  <a:pt x="13905" y="6972"/>
                </a:cubicBezTo>
                <a:cubicBezTo>
                  <a:pt x="13877" y="6918"/>
                  <a:pt x="13830" y="6855"/>
                  <a:pt x="13796" y="6832"/>
                </a:cubicBezTo>
                <a:cubicBezTo>
                  <a:pt x="13686" y="6757"/>
                  <a:pt x="13873" y="6606"/>
                  <a:pt x="14072" y="6606"/>
                </a:cubicBezTo>
                <a:cubicBezTo>
                  <a:pt x="14244" y="6606"/>
                  <a:pt x="14246" y="6603"/>
                  <a:pt x="14260" y="6396"/>
                </a:cubicBezTo>
                <a:cubicBezTo>
                  <a:pt x="14273" y="6205"/>
                  <a:pt x="14284" y="6185"/>
                  <a:pt x="14405" y="6170"/>
                </a:cubicBezTo>
                <a:cubicBezTo>
                  <a:pt x="14479" y="6161"/>
                  <a:pt x="14585" y="6173"/>
                  <a:pt x="14637" y="6201"/>
                </a:cubicBezTo>
                <a:cubicBezTo>
                  <a:pt x="14690" y="6230"/>
                  <a:pt x="14784" y="6264"/>
                  <a:pt x="14848" y="6271"/>
                </a:cubicBezTo>
                <a:cubicBezTo>
                  <a:pt x="14940" y="6283"/>
                  <a:pt x="14960" y="6317"/>
                  <a:pt x="14971" y="6443"/>
                </a:cubicBezTo>
                <a:cubicBezTo>
                  <a:pt x="14983" y="6580"/>
                  <a:pt x="15011" y="6601"/>
                  <a:pt x="15138" y="6614"/>
                </a:cubicBezTo>
                <a:cubicBezTo>
                  <a:pt x="15236" y="6624"/>
                  <a:pt x="15286" y="6662"/>
                  <a:pt x="15297" y="6723"/>
                </a:cubicBezTo>
                <a:cubicBezTo>
                  <a:pt x="15316" y="6828"/>
                  <a:pt x="15440" y="6965"/>
                  <a:pt x="15551" y="7011"/>
                </a:cubicBezTo>
                <a:cubicBezTo>
                  <a:pt x="15595" y="7029"/>
                  <a:pt x="15624" y="7103"/>
                  <a:pt x="15624" y="7174"/>
                </a:cubicBezTo>
                <a:cubicBezTo>
                  <a:pt x="15624" y="7250"/>
                  <a:pt x="15649" y="7299"/>
                  <a:pt x="15689" y="7299"/>
                </a:cubicBezTo>
                <a:cubicBezTo>
                  <a:pt x="15777" y="7299"/>
                  <a:pt x="15806" y="7349"/>
                  <a:pt x="15834" y="7586"/>
                </a:cubicBezTo>
                <a:cubicBezTo>
                  <a:pt x="15848" y="7704"/>
                  <a:pt x="15905" y="7836"/>
                  <a:pt x="15972" y="7913"/>
                </a:cubicBezTo>
                <a:cubicBezTo>
                  <a:pt x="16103" y="8065"/>
                  <a:pt x="16080" y="8158"/>
                  <a:pt x="15921" y="8116"/>
                </a:cubicBezTo>
                <a:cubicBezTo>
                  <a:pt x="15841" y="8094"/>
                  <a:pt x="15812" y="8100"/>
                  <a:pt x="15812" y="8155"/>
                </a:cubicBezTo>
                <a:cubicBezTo>
                  <a:pt x="15812" y="8201"/>
                  <a:pt x="15853" y="8232"/>
                  <a:pt x="15921" y="8232"/>
                </a:cubicBezTo>
                <a:cubicBezTo>
                  <a:pt x="15981" y="8232"/>
                  <a:pt x="16076" y="8270"/>
                  <a:pt x="16131" y="8318"/>
                </a:cubicBezTo>
                <a:cubicBezTo>
                  <a:pt x="16213" y="8389"/>
                  <a:pt x="16233" y="8458"/>
                  <a:pt x="16233" y="8691"/>
                </a:cubicBezTo>
                <a:cubicBezTo>
                  <a:pt x="16233" y="8948"/>
                  <a:pt x="16242" y="8985"/>
                  <a:pt x="16342" y="9026"/>
                </a:cubicBezTo>
                <a:cubicBezTo>
                  <a:pt x="16403" y="9051"/>
                  <a:pt x="16520" y="9068"/>
                  <a:pt x="16603" y="9065"/>
                </a:cubicBezTo>
                <a:cubicBezTo>
                  <a:pt x="16860" y="9055"/>
                  <a:pt x="17141" y="9127"/>
                  <a:pt x="17183" y="9213"/>
                </a:cubicBezTo>
                <a:cubicBezTo>
                  <a:pt x="17241" y="9333"/>
                  <a:pt x="17172" y="9484"/>
                  <a:pt x="17045" y="9516"/>
                </a:cubicBezTo>
                <a:cubicBezTo>
                  <a:pt x="16966" y="9537"/>
                  <a:pt x="16936" y="9577"/>
                  <a:pt x="16936" y="9664"/>
                </a:cubicBezTo>
                <a:cubicBezTo>
                  <a:pt x="16936" y="9730"/>
                  <a:pt x="16923" y="9808"/>
                  <a:pt x="16907" y="9835"/>
                </a:cubicBezTo>
                <a:cubicBezTo>
                  <a:pt x="16892" y="9862"/>
                  <a:pt x="16892" y="9995"/>
                  <a:pt x="16907" y="10131"/>
                </a:cubicBezTo>
                <a:lnTo>
                  <a:pt x="16936" y="10380"/>
                </a:lnTo>
                <a:lnTo>
                  <a:pt x="17139" y="10403"/>
                </a:lnTo>
                <a:cubicBezTo>
                  <a:pt x="17334" y="10426"/>
                  <a:pt x="17350" y="10436"/>
                  <a:pt x="17364" y="10590"/>
                </a:cubicBezTo>
                <a:lnTo>
                  <a:pt x="17379" y="10753"/>
                </a:lnTo>
                <a:lnTo>
                  <a:pt x="17712" y="10746"/>
                </a:lnTo>
                <a:cubicBezTo>
                  <a:pt x="17896" y="10740"/>
                  <a:pt x="18075" y="10750"/>
                  <a:pt x="18104" y="10769"/>
                </a:cubicBezTo>
                <a:cubicBezTo>
                  <a:pt x="18133" y="10788"/>
                  <a:pt x="18155" y="10875"/>
                  <a:pt x="18155" y="10963"/>
                </a:cubicBezTo>
                <a:cubicBezTo>
                  <a:pt x="18155" y="11059"/>
                  <a:pt x="18179" y="11127"/>
                  <a:pt x="18213" y="11127"/>
                </a:cubicBezTo>
                <a:cubicBezTo>
                  <a:pt x="18244" y="11127"/>
                  <a:pt x="18315" y="11146"/>
                  <a:pt x="18372" y="11166"/>
                </a:cubicBezTo>
                <a:cubicBezTo>
                  <a:pt x="18474" y="11201"/>
                  <a:pt x="18474" y="11190"/>
                  <a:pt x="18474" y="10800"/>
                </a:cubicBezTo>
                <a:lnTo>
                  <a:pt x="18474" y="10403"/>
                </a:lnTo>
                <a:lnTo>
                  <a:pt x="18336" y="10403"/>
                </a:lnTo>
                <a:cubicBezTo>
                  <a:pt x="18227" y="10403"/>
                  <a:pt x="18187" y="10368"/>
                  <a:pt x="18133" y="10240"/>
                </a:cubicBezTo>
                <a:cubicBezTo>
                  <a:pt x="18060" y="10066"/>
                  <a:pt x="18049" y="9822"/>
                  <a:pt x="18111" y="9781"/>
                </a:cubicBezTo>
                <a:cubicBezTo>
                  <a:pt x="18132" y="9767"/>
                  <a:pt x="18134" y="9662"/>
                  <a:pt x="18118" y="9547"/>
                </a:cubicBezTo>
                <a:cubicBezTo>
                  <a:pt x="18103" y="9433"/>
                  <a:pt x="18092" y="9298"/>
                  <a:pt x="18089" y="9244"/>
                </a:cubicBezTo>
                <a:cubicBezTo>
                  <a:pt x="18086" y="9167"/>
                  <a:pt x="18044" y="9139"/>
                  <a:pt x="17901" y="9119"/>
                </a:cubicBezTo>
                <a:cubicBezTo>
                  <a:pt x="17728" y="9096"/>
                  <a:pt x="17718" y="9086"/>
                  <a:pt x="17705" y="8917"/>
                </a:cubicBezTo>
                <a:lnTo>
                  <a:pt x="17691" y="8738"/>
                </a:lnTo>
                <a:lnTo>
                  <a:pt x="17328" y="8738"/>
                </a:lnTo>
                <a:cubicBezTo>
                  <a:pt x="17131" y="8739"/>
                  <a:pt x="16954" y="8731"/>
                  <a:pt x="16929" y="8715"/>
                </a:cubicBezTo>
                <a:cubicBezTo>
                  <a:pt x="16904" y="8698"/>
                  <a:pt x="16889" y="8612"/>
                  <a:pt x="16900" y="8528"/>
                </a:cubicBezTo>
                <a:cubicBezTo>
                  <a:pt x="16915" y="8420"/>
                  <a:pt x="16900" y="8355"/>
                  <a:pt x="16842" y="8310"/>
                </a:cubicBezTo>
                <a:cubicBezTo>
                  <a:pt x="16789" y="8268"/>
                  <a:pt x="16767" y="8208"/>
                  <a:pt x="16784" y="8139"/>
                </a:cubicBezTo>
                <a:cubicBezTo>
                  <a:pt x="16805" y="8053"/>
                  <a:pt x="16792" y="8038"/>
                  <a:pt x="16704" y="8038"/>
                </a:cubicBezTo>
                <a:cubicBezTo>
                  <a:pt x="16645" y="8038"/>
                  <a:pt x="16582" y="8010"/>
                  <a:pt x="16566" y="7983"/>
                </a:cubicBezTo>
                <a:cubicBezTo>
                  <a:pt x="16551" y="7956"/>
                  <a:pt x="16534" y="7754"/>
                  <a:pt x="16530" y="7524"/>
                </a:cubicBezTo>
                <a:lnTo>
                  <a:pt x="16523" y="7104"/>
                </a:lnTo>
                <a:lnTo>
                  <a:pt x="16363" y="7089"/>
                </a:lnTo>
                <a:cubicBezTo>
                  <a:pt x="16208" y="7074"/>
                  <a:pt x="16203" y="7068"/>
                  <a:pt x="16189" y="6871"/>
                </a:cubicBezTo>
                <a:cubicBezTo>
                  <a:pt x="16176" y="6678"/>
                  <a:pt x="16159" y="6659"/>
                  <a:pt x="16023" y="6645"/>
                </a:cubicBezTo>
                <a:cubicBezTo>
                  <a:pt x="15901" y="6632"/>
                  <a:pt x="15875" y="6607"/>
                  <a:pt x="15856" y="6489"/>
                </a:cubicBezTo>
                <a:cubicBezTo>
                  <a:pt x="15833" y="6350"/>
                  <a:pt x="15783" y="6299"/>
                  <a:pt x="15609" y="6240"/>
                </a:cubicBezTo>
                <a:cubicBezTo>
                  <a:pt x="15547" y="6219"/>
                  <a:pt x="15528" y="6174"/>
                  <a:pt x="15544" y="6085"/>
                </a:cubicBezTo>
                <a:cubicBezTo>
                  <a:pt x="15559" y="5997"/>
                  <a:pt x="15551" y="5960"/>
                  <a:pt x="15500" y="5960"/>
                </a:cubicBezTo>
                <a:cubicBezTo>
                  <a:pt x="15400" y="5960"/>
                  <a:pt x="15261" y="5818"/>
                  <a:pt x="15261" y="5711"/>
                </a:cubicBezTo>
                <a:cubicBezTo>
                  <a:pt x="15261" y="5646"/>
                  <a:pt x="15223" y="5618"/>
                  <a:pt x="15138" y="5618"/>
                </a:cubicBezTo>
                <a:cubicBezTo>
                  <a:pt x="15056" y="5618"/>
                  <a:pt x="15009" y="5585"/>
                  <a:pt x="14993" y="5517"/>
                </a:cubicBezTo>
                <a:cubicBezTo>
                  <a:pt x="14970" y="5423"/>
                  <a:pt x="14968" y="5427"/>
                  <a:pt x="14891" y="5501"/>
                </a:cubicBezTo>
                <a:cubicBezTo>
                  <a:pt x="14803" y="5587"/>
                  <a:pt x="14628" y="5575"/>
                  <a:pt x="14645" y="5486"/>
                </a:cubicBezTo>
                <a:cubicBezTo>
                  <a:pt x="14668" y="5361"/>
                  <a:pt x="14534" y="5316"/>
                  <a:pt x="14311" y="5377"/>
                </a:cubicBezTo>
                <a:cubicBezTo>
                  <a:pt x="14130" y="5425"/>
                  <a:pt x="14085" y="5426"/>
                  <a:pt x="14043" y="5369"/>
                </a:cubicBezTo>
                <a:cubicBezTo>
                  <a:pt x="14014" y="5331"/>
                  <a:pt x="13954" y="5274"/>
                  <a:pt x="13905" y="5244"/>
                </a:cubicBezTo>
                <a:cubicBezTo>
                  <a:pt x="13855" y="5215"/>
                  <a:pt x="13802" y="5148"/>
                  <a:pt x="13789" y="5097"/>
                </a:cubicBezTo>
                <a:cubicBezTo>
                  <a:pt x="13776" y="5045"/>
                  <a:pt x="13742" y="4999"/>
                  <a:pt x="13716" y="4995"/>
                </a:cubicBezTo>
                <a:cubicBezTo>
                  <a:pt x="13691" y="4992"/>
                  <a:pt x="13589" y="4975"/>
                  <a:pt x="13484" y="4957"/>
                </a:cubicBezTo>
                <a:cubicBezTo>
                  <a:pt x="13432" y="4947"/>
                  <a:pt x="13379" y="4947"/>
                  <a:pt x="13339" y="4949"/>
                </a:cubicBezTo>
                <a:close/>
                <a:moveTo>
                  <a:pt x="9858" y="19966"/>
                </a:moveTo>
                <a:cubicBezTo>
                  <a:pt x="9819" y="19966"/>
                  <a:pt x="9799" y="19993"/>
                  <a:pt x="9815" y="20021"/>
                </a:cubicBezTo>
                <a:cubicBezTo>
                  <a:pt x="9830" y="20048"/>
                  <a:pt x="9863" y="20067"/>
                  <a:pt x="9887" y="20067"/>
                </a:cubicBezTo>
                <a:cubicBezTo>
                  <a:pt x="9911" y="20067"/>
                  <a:pt x="9931" y="20048"/>
                  <a:pt x="9931" y="20021"/>
                </a:cubicBezTo>
                <a:cubicBezTo>
                  <a:pt x="9931" y="19993"/>
                  <a:pt x="9898" y="19966"/>
                  <a:pt x="9858" y="1996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00" name="DB"/>
          <p:cNvSpPr txBox="1"/>
          <p:nvPr/>
        </p:nvSpPr>
        <p:spPr>
          <a:xfrm>
            <a:off x="15046419" y="7854611"/>
            <a:ext cx="6475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1303" name="그룹"/>
          <p:cNvGrpSpPr/>
          <p:nvPr/>
        </p:nvGrpSpPr>
        <p:grpSpPr>
          <a:xfrm>
            <a:off x="12209295" y="3432430"/>
            <a:ext cx="1766720" cy="822612"/>
            <a:chOff x="0" y="0"/>
            <a:chExt cx="1766719" cy="822611"/>
          </a:xfrm>
        </p:grpSpPr>
        <p:sp>
          <p:nvSpPr>
            <p:cNvPr id="1301" name="선"/>
            <p:cNvSpPr/>
            <p:nvPr/>
          </p:nvSpPr>
          <p:spPr>
            <a:xfrm>
              <a:off x="0" y="822611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1302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1115" y="0"/>
              <a:ext cx="1144489" cy="643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09" name="그룹"/>
          <p:cNvGrpSpPr/>
          <p:nvPr/>
        </p:nvGrpSpPr>
        <p:grpSpPr>
          <a:xfrm>
            <a:off x="12217810" y="4609928"/>
            <a:ext cx="1766721" cy="1226404"/>
            <a:chOff x="0" y="0"/>
            <a:chExt cx="1766719" cy="1226403"/>
          </a:xfrm>
        </p:grpSpPr>
        <p:sp>
          <p:nvSpPr>
            <p:cNvPr id="1304" name="선"/>
            <p:cNvSpPr/>
            <p:nvPr/>
          </p:nvSpPr>
          <p:spPr>
            <a:xfrm>
              <a:off x="0" y="795424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1307" name="그룹"/>
            <p:cNvGrpSpPr/>
            <p:nvPr/>
          </p:nvGrpSpPr>
          <p:grpSpPr>
            <a:xfrm>
              <a:off x="311115" y="0"/>
              <a:ext cx="1144489" cy="643846"/>
              <a:chOff x="0" y="0"/>
              <a:chExt cx="1144488" cy="643845"/>
            </a:xfrm>
          </p:grpSpPr>
          <p:pic>
            <p:nvPicPr>
              <p:cNvPr id="1305" name="Picture 2" descr="Picture 2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144489" cy="643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06" name="모서리가 둥근 직사각형"/>
              <p:cNvSpPr/>
              <p:nvPr/>
            </p:nvSpPr>
            <p:spPr>
              <a:xfrm>
                <a:off x="440613" y="164497"/>
                <a:ext cx="584442" cy="421413"/>
              </a:xfrm>
              <a:prstGeom prst="roundRect">
                <a:avLst>
                  <a:gd name="adj" fmla="val 3910"/>
                </a:avLst>
              </a:prstGeom>
              <a:noFill/>
              <a:ln w="25400" cap="flat">
                <a:solidFill>
                  <a:srgbClr val="73FD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4000">
                    <a:solidFill>
                      <a:srgbClr val="535353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</a:p>
            </p:txBody>
          </p:sp>
        </p:grpSp>
        <p:sp>
          <p:nvSpPr>
            <p:cNvPr id="1308" name="분류번호"/>
            <p:cNvSpPr txBox="1"/>
            <p:nvPr/>
          </p:nvSpPr>
          <p:spPr>
            <a:xfrm>
              <a:off x="444314" y="921603"/>
              <a:ext cx="861061" cy="304801"/>
            </a:xfrm>
            <a:prstGeom prst="rect">
              <a:avLst/>
            </a:prstGeom>
            <a:solidFill>
              <a:schemeClr val="accent1">
                <a:lumOff val="1960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분류번호</a:t>
              </a:r>
            </a:p>
          </p:txBody>
        </p:sp>
      </p:grpSp>
      <p:grpSp>
        <p:nvGrpSpPr>
          <p:cNvPr id="1314" name="그룹"/>
          <p:cNvGrpSpPr/>
          <p:nvPr/>
        </p:nvGrpSpPr>
        <p:grpSpPr>
          <a:xfrm>
            <a:off x="12198643" y="6867707"/>
            <a:ext cx="1773114" cy="1489610"/>
            <a:chOff x="0" y="0"/>
            <a:chExt cx="1773112" cy="1489608"/>
          </a:xfrm>
        </p:grpSpPr>
        <p:sp>
          <p:nvSpPr>
            <p:cNvPr id="1310" name="선"/>
            <p:cNvSpPr/>
            <p:nvPr/>
          </p:nvSpPr>
          <p:spPr>
            <a:xfrm>
              <a:off x="6393" y="435681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11" name="선"/>
            <p:cNvSpPr/>
            <p:nvPr/>
          </p:nvSpPr>
          <p:spPr>
            <a:xfrm>
              <a:off x="0" y="1026845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12" name="분류번호"/>
            <p:cNvSpPr txBox="1"/>
            <p:nvPr/>
          </p:nvSpPr>
          <p:spPr>
            <a:xfrm>
              <a:off x="463481" y="0"/>
              <a:ext cx="861061" cy="304800"/>
            </a:xfrm>
            <a:prstGeom prst="rect">
              <a:avLst/>
            </a:prstGeom>
            <a:solidFill>
              <a:schemeClr val="accent1">
                <a:lumOff val="1960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분류번호</a:t>
              </a:r>
            </a:p>
          </p:txBody>
        </p:sp>
        <p:sp>
          <p:nvSpPr>
            <p:cNvPr id="1313" name="음식명, 영양정보"/>
            <p:cNvSpPr txBox="1"/>
            <p:nvPr/>
          </p:nvSpPr>
          <p:spPr>
            <a:xfrm>
              <a:off x="100522" y="1146708"/>
              <a:ext cx="1604011" cy="342901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음식명, 영양정보</a:t>
              </a:r>
            </a:p>
          </p:txBody>
        </p:sp>
      </p:grpSp>
      <p:grpSp>
        <p:nvGrpSpPr>
          <p:cNvPr id="1320" name="그룹"/>
          <p:cNvGrpSpPr/>
          <p:nvPr/>
        </p:nvGrpSpPr>
        <p:grpSpPr>
          <a:xfrm>
            <a:off x="7560824" y="5351993"/>
            <a:ext cx="1766721" cy="1227323"/>
            <a:chOff x="0" y="0"/>
            <a:chExt cx="1766719" cy="1227321"/>
          </a:xfrm>
        </p:grpSpPr>
        <p:sp>
          <p:nvSpPr>
            <p:cNvPr id="1315" name="선"/>
            <p:cNvSpPr/>
            <p:nvPr/>
          </p:nvSpPr>
          <p:spPr>
            <a:xfrm>
              <a:off x="0" y="764559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1318" name="그룹"/>
            <p:cNvGrpSpPr/>
            <p:nvPr/>
          </p:nvGrpSpPr>
          <p:grpSpPr>
            <a:xfrm>
              <a:off x="319630" y="0"/>
              <a:ext cx="1144489" cy="643846"/>
              <a:chOff x="0" y="0"/>
              <a:chExt cx="1144488" cy="643845"/>
            </a:xfrm>
          </p:grpSpPr>
          <p:pic>
            <p:nvPicPr>
              <p:cNvPr id="1316" name="Picture 2" descr="Picture 2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144489" cy="643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17" name="모서리가 둥근 직사각형"/>
              <p:cNvSpPr/>
              <p:nvPr/>
            </p:nvSpPr>
            <p:spPr>
              <a:xfrm>
                <a:off x="440613" y="164497"/>
                <a:ext cx="584442" cy="421413"/>
              </a:xfrm>
              <a:prstGeom prst="roundRect">
                <a:avLst>
                  <a:gd name="adj" fmla="val 3910"/>
                </a:avLst>
              </a:prstGeom>
              <a:noFill/>
              <a:ln w="25400" cap="flat">
                <a:solidFill>
                  <a:srgbClr val="73FD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4000">
                    <a:solidFill>
                      <a:srgbClr val="535353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</a:p>
            </p:txBody>
          </p:sp>
        </p:grpSp>
        <p:sp>
          <p:nvSpPr>
            <p:cNvPr id="1319" name="음식명, 영양정보"/>
            <p:cNvSpPr txBox="1"/>
            <p:nvPr/>
          </p:nvSpPr>
          <p:spPr>
            <a:xfrm>
              <a:off x="81355" y="884421"/>
              <a:ext cx="1604011" cy="342901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음식명, 영양정보</a:t>
              </a:r>
            </a:p>
          </p:txBody>
        </p:sp>
      </p:grpSp>
      <p:sp>
        <p:nvSpPr>
          <p:cNvPr id="1321" name="선"/>
          <p:cNvSpPr/>
          <p:nvPr/>
        </p:nvSpPr>
        <p:spPr>
          <a:xfrm>
            <a:off x="3374328" y="6019980"/>
            <a:ext cx="1288165" cy="1"/>
          </a:xfrm>
          <a:prstGeom prst="line">
            <a:avLst/>
          </a:prstGeom>
          <a:ln w="25400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2" name="음식 검출 / 영양 정보 제공 기능 구현"/>
          <p:cNvSpPr txBox="1"/>
          <p:nvPr/>
        </p:nvSpPr>
        <p:spPr>
          <a:xfrm>
            <a:off x="3070669" y="1206867"/>
            <a:ext cx="1214666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음식 검출 / 영양 정보 제공 기능 구현</a:t>
            </a:r>
          </a:p>
        </p:txBody>
      </p:sp>
      <p:pic>
        <p:nvPicPr>
          <p:cNvPr id="1323" name="Chrome.png" descr="Chrom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64397" y="3940808"/>
            <a:ext cx="966088" cy="966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4" name="purepng.com-safari-iconsymbolsiconsapple-iosiosios-8-iconsios-8-7215225961106timx.png" descr="purepng.com-safari-iconsymbolsiconsapple-iosiosios-8-iconsios-8-7215225961106tim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96896" y="5444745"/>
            <a:ext cx="1101091" cy="1101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5" name="Firefox-logo.png" descr="Firefox-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4397" y="7005372"/>
            <a:ext cx="966088" cy="910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3" grpId="2"/>
      <p:bldP build="whole" bldLvl="1" animBg="1" rev="0" advAuto="0" spid="1309" grpId="3"/>
      <p:bldP build="whole" bldLvl="1" animBg="1" rev="0" advAuto="0" spid="1314" grpId="4"/>
      <p:bldP build="whole" bldLvl="1" animBg="1" rev="0" advAuto="0" spid="1295" grpId="1"/>
      <p:bldP build="whole" bldLvl="1" animBg="1" rev="0" advAuto="0" spid="1320" grpId="5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백엔드 기능 구현"/>
          <p:cNvSpPr txBox="1"/>
          <p:nvPr/>
        </p:nvSpPr>
        <p:spPr>
          <a:xfrm>
            <a:off x="5530913" y="4457699"/>
            <a:ext cx="7226174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백엔드 기능 구현</a:t>
            </a:r>
          </a:p>
        </p:txBody>
      </p:sp>
      <p:sp>
        <p:nvSpPr>
          <p:cNvPr id="1328" name="로그인"/>
          <p:cNvSpPr txBox="1"/>
          <p:nvPr/>
        </p:nvSpPr>
        <p:spPr>
          <a:xfrm>
            <a:off x="1571127" y="3658621"/>
            <a:ext cx="1979334" cy="903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89" sz="63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로그인</a:t>
            </a:r>
          </a:p>
        </p:txBody>
      </p:sp>
      <p:sp>
        <p:nvSpPr>
          <p:cNvPr id="1329" name="회원가입"/>
          <p:cNvSpPr txBox="1"/>
          <p:nvPr/>
        </p:nvSpPr>
        <p:spPr>
          <a:xfrm>
            <a:off x="13114618" y="2486314"/>
            <a:ext cx="2959101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09" sz="70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회원가입</a:t>
            </a:r>
          </a:p>
        </p:txBody>
      </p:sp>
      <p:sp>
        <p:nvSpPr>
          <p:cNvPr id="1330" name="내정보 저장"/>
          <p:cNvSpPr txBox="1"/>
          <p:nvPr/>
        </p:nvSpPr>
        <p:spPr>
          <a:xfrm>
            <a:off x="9001329" y="6696049"/>
            <a:ext cx="2797722" cy="75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53" sz="51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내정보 저장</a:t>
            </a:r>
          </a:p>
        </p:txBody>
      </p:sp>
      <p:sp>
        <p:nvSpPr>
          <p:cNvPr id="1331" name="영양성분 총합 연산"/>
          <p:cNvSpPr txBox="1"/>
          <p:nvPr/>
        </p:nvSpPr>
        <p:spPr>
          <a:xfrm>
            <a:off x="3462944" y="8095695"/>
            <a:ext cx="5084141" cy="841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74" sz="58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영양성분 총합 연산</a:t>
            </a:r>
          </a:p>
        </p:txBody>
      </p:sp>
      <p:sp>
        <p:nvSpPr>
          <p:cNvPr id="1332" name="칼로리 그래프 생성"/>
          <p:cNvSpPr txBox="1"/>
          <p:nvPr/>
        </p:nvSpPr>
        <p:spPr>
          <a:xfrm>
            <a:off x="7156308" y="1337483"/>
            <a:ext cx="5028211" cy="853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77" sz="59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칼로리 그래프 생성</a:t>
            </a:r>
          </a:p>
        </p:txBody>
      </p:sp>
      <p:sp>
        <p:nvSpPr>
          <p:cNvPr id="1333" name="이미지 출력"/>
          <p:cNvSpPr txBox="1"/>
          <p:nvPr/>
        </p:nvSpPr>
        <p:spPr>
          <a:xfrm>
            <a:off x="11352122" y="7729329"/>
            <a:ext cx="3733420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09" sz="70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이미지 출력</a:t>
            </a:r>
          </a:p>
        </p:txBody>
      </p:sp>
      <p:sp>
        <p:nvSpPr>
          <p:cNvPr id="1334" name="DB 연동"/>
          <p:cNvSpPr txBox="1"/>
          <p:nvPr/>
        </p:nvSpPr>
        <p:spPr>
          <a:xfrm>
            <a:off x="2255435" y="6179063"/>
            <a:ext cx="2663953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09" sz="70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 연동</a:t>
            </a:r>
          </a:p>
        </p:txBody>
      </p:sp>
      <p:sp>
        <p:nvSpPr>
          <p:cNvPr id="1335" name="로그아웃"/>
          <p:cNvSpPr txBox="1"/>
          <p:nvPr/>
        </p:nvSpPr>
        <p:spPr>
          <a:xfrm>
            <a:off x="14140279" y="5609559"/>
            <a:ext cx="2017472" cy="705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44" sz="48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로그아웃</a:t>
            </a:r>
          </a:p>
        </p:txBody>
      </p:sp>
      <p:sp>
        <p:nvSpPr>
          <p:cNvPr id="1336" name="DB 구축"/>
          <p:cNvSpPr txBox="1"/>
          <p:nvPr/>
        </p:nvSpPr>
        <p:spPr>
          <a:xfrm>
            <a:off x="2952500" y="2083026"/>
            <a:ext cx="2045425" cy="7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58" sz="53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 구축</a:t>
            </a:r>
          </a:p>
        </p:txBody>
      </p:sp>
      <p:sp>
        <p:nvSpPr>
          <p:cNvPr id="1337" name="섭취 권장량 출력"/>
          <p:cNvSpPr txBox="1"/>
          <p:nvPr/>
        </p:nvSpPr>
        <p:spPr>
          <a:xfrm>
            <a:off x="6039046" y="2873019"/>
            <a:ext cx="3831299" cy="717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46" sz="49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섭취 권장량 출력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스크린샷 2022-04-12 오후 11.32.37.png" descr="스크린샷 2022-04-12 오후 11.32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524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스크린샷 2022-04-12 오후 11.32.41.png" descr="스크린샷 2022-04-12 오후 11.32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1923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스크린샷 2022-04-12 오후 11.32.33.png" descr="스크린샷 2022-04-12 오후 11.32.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19124" y="3444307"/>
            <a:ext cx="14687654" cy="10287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그룹"/>
          <p:cNvGrpSpPr/>
          <p:nvPr/>
        </p:nvGrpSpPr>
        <p:grpSpPr>
          <a:xfrm>
            <a:off x="2976371" y="1443623"/>
            <a:ext cx="12335257" cy="1112521"/>
            <a:chOff x="0" y="0"/>
            <a:chExt cx="12335255" cy="1112519"/>
          </a:xfrm>
        </p:grpSpPr>
        <p:sp>
          <p:nvSpPr>
            <p:cNvPr id="245" name="기록"/>
            <p:cNvSpPr txBox="1"/>
            <p:nvPr/>
          </p:nvSpPr>
          <p:spPr>
            <a:xfrm>
              <a:off x="0" y="-1"/>
              <a:ext cx="16819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기록</a:t>
              </a:r>
            </a:p>
          </p:txBody>
        </p:sp>
        <p:sp>
          <p:nvSpPr>
            <p:cNvPr id="246" name="저장"/>
            <p:cNvSpPr txBox="1"/>
            <p:nvPr/>
          </p:nvSpPr>
          <p:spPr>
            <a:xfrm>
              <a:off x="5303265" y="-1"/>
              <a:ext cx="17327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저장</a:t>
              </a:r>
            </a:p>
          </p:txBody>
        </p:sp>
        <p:sp>
          <p:nvSpPr>
            <p:cNvPr id="247" name="관리"/>
            <p:cNvSpPr txBox="1"/>
            <p:nvPr/>
          </p:nvSpPr>
          <p:spPr>
            <a:xfrm>
              <a:off x="10657331" y="-1"/>
              <a:ext cx="1677925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관리</a:t>
              </a:r>
            </a:p>
          </p:txBody>
        </p:sp>
      </p:grpSp>
      <p:sp>
        <p:nvSpPr>
          <p:cNvPr id="249" name="AI Model…"/>
          <p:cNvSpPr/>
          <p:nvPr/>
        </p:nvSpPr>
        <p:spPr>
          <a:xfrm>
            <a:off x="2230330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AI Model</a:t>
            </a:r>
          </a:p>
          <a:p>
            <a:pPr algn="ctr">
              <a:defRPr sz="2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Object Detection</a:t>
            </a:r>
          </a:p>
        </p:txBody>
      </p:sp>
      <p:sp>
        <p:nvSpPr>
          <p:cNvPr id="250" name="DB"/>
          <p:cNvSpPr/>
          <p:nvPr/>
        </p:nvSpPr>
        <p:spPr>
          <a:xfrm>
            <a:off x="7556964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251" name="Web App"/>
          <p:cNvSpPr/>
          <p:nvPr/>
        </p:nvSpPr>
        <p:spPr>
          <a:xfrm>
            <a:off x="12885630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Web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문제 해결"/>
          <p:cNvSpPr txBox="1"/>
          <p:nvPr/>
        </p:nvSpPr>
        <p:spPr>
          <a:xfrm>
            <a:off x="7161466" y="4519295"/>
            <a:ext cx="3965068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문제 해결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스크린샷 2022-04-14 오전 12.13.45.png" descr="스크린샷 2022-04-14 오전 12.1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034" y="2630011"/>
            <a:ext cx="7620001" cy="8663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2" name="스크린샷 2022-04-14 오전 12.14.12.png" descr="스크린샷 2022-04-14 오전 12.14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3965" y="2630011"/>
            <a:ext cx="7620001" cy="8663011"/>
          </a:xfrm>
          <a:prstGeom prst="rect">
            <a:avLst/>
          </a:prstGeom>
          <a:ln w="12700">
            <a:miter lim="400000"/>
          </a:ln>
        </p:spPr>
      </p:pic>
      <p:sp>
        <p:nvSpPr>
          <p:cNvPr id="1343" name="페이지 이동시 로그인 해제 상황 발생"/>
          <p:cNvSpPr txBox="1"/>
          <p:nvPr/>
        </p:nvSpPr>
        <p:spPr>
          <a:xfrm>
            <a:off x="2598165" y="948889"/>
            <a:ext cx="1309166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페이지 이동시 로그인 해제 상황 발생</a:t>
            </a:r>
          </a:p>
        </p:txBody>
      </p:sp>
      <p:sp>
        <p:nvSpPr>
          <p:cNvPr id="1344" name="선"/>
          <p:cNvSpPr/>
          <p:nvPr/>
        </p:nvSpPr>
        <p:spPr>
          <a:xfrm>
            <a:off x="8260639" y="6614154"/>
            <a:ext cx="1766721" cy="1"/>
          </a:xfrm>
          <a:prstGeom prst="line">
            <a:avLst/>
          </a:prstGeom>
          <a:ln w="1270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세션 / 쿠키"/>
          <p:cNvSpPr txBox="1"/>
          <p:nvPr/>
        </p:nvSpPr>
        <p:spPr>
          <a:xfrm>
            <a:off x="6775068" y="4457699"/>
            <a:ext cx="473786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세션 / 쿠키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MySQL-Logo.jpg" descr="MySQL-Logo.jpg"/>
          <p:cNvPicPr>
            <a:picLocks noChangeAspect="1"/>
          </p:cNvPicPr>
          <p:nvPr/>
        </p:nvPicPr>
        <p:blipFill>
          <a:blip r:embed="rId3">
            <a:extLst/>
          </a:blip>
          <a:srcRect l="20346" t="8152" r="24135" b="8951"/>
          <a:stretch>
            <a:fillRect/>
          </a:stretch>
        </p:blipFill>
        <p:spPr>
          <a:xfrm>
            <a:off x="13814347" y="2908422"/>
            <a:ext cx="1179639" cy="11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83" fill="norm" stroke="1" extrusionOk="0">
                <a:moveTo>
                  <a:pt x="8836" y="0"/>
                </a:moveTo>
                <a:lnTo>
                  <a:pt x="8814" y="124"/>
                </a:lnTo>
                <a:cubicBezTo>
                  <a:pt x="8802" y="192"/>
                  <a:pt x="8811" y="256"/>
                  <a:pt x="8836" y="272"/>
                </a:cubicBezTo>
                <a:cubicBezTo>
                  <a:pt x="8941" y="342"/>
                  <a:pt x="8758" y="405"/>
                  <a:pt x="8357" y="428"/>
                </a:cubicBezTo>
                <a:cubicBezTo>
                  <a:pt x="7730" y="465"/>
                  <a:pt x="7532" y="460"/>
                  <a:pt x="7385" y="420"/>
                </a:cubicBezTo>
                <a:cubicBezTo>
                  <a:pt x="7257" y="386"/>
                  <a:pt x="7255" y="388"/>
                  <a:pt x="7284" y="552"/>
                </a:cubicBezTo>
                <a:cubicBezTo>
                  <a:pt x="7325" y="787"/>
                  <a:pt x="7249" y="838"/>
                  <a:pt x="6841" y="840"/>
                </a:cubicBezTo>
                <a:lnTo>
                  <a:pt x="6500" y="840"/>
                </a:lnTo>
                <a:lnTo>
                  <a:pt x="6493" y="1012"/>
                </a:lnTo>
                <a:cubicBezTo>
                  <a:pt x="6486" y="1225"/>
                  <a:pt x="6445" y="1298"/>
                  <a:pt x="6355" y="1261"/>
                </a:cubicBezTo>
                <a:cubicBezTo>
                  <a:pt x="6317" y="1245"/>
                  <a:pt x="6259" y="1253"/>
                  <a:pt x="6225" y="1284"/>
                </a:cubicBezTo>
                <a:cubicBezTo>
                  <a:pt x="6177" y="1326"/>
                  <a:pt x="6145" y="1329"/>
                  <a:pt x="6094" y="1284"/>
                </a:cubicBezTo>
                <a:cubicBezTo>
                  <a:pt x="6041" y="1237"/>
                  <a:pt x="6008" y="1236"/>
                  <a:pt x="5935" y="1292"/>
                </a:cubicBezTo>
                <a:cubicBezTo>
                  <a:pt x="5883" y="1330"/>
                  <a:pt x="5852" y="1382"/>
                  <a:pt x="5869" y="1401"/>
                </a:cubicBezTo>
                <a:cubicBezTo>
                  <a:pt x="5887" y="1420"/>
                  <a:pt x="5860" y="1447"/>
                  <a:pt x="5804" y="1463"/>
                </a:cubicBezTo>
                <a:cubicBezTo>
                  <a:pt x="5749" y="1478"/>
                  <a:pt x="5712" y="1504"/>
                  <a:pt x="5724" y="1525"/>
                </a:cubicBezTo>
                <a:cubicBezTo>
                  <a:pt x="5770" y="1604"/>
                  <a:pt x="5599" y="1685"/>
                  <a:pt x="5398" y="1681"/>
                </a:cubicBezTo>
                <a:cubicBezTo>
                  <a:pt x="5283" y="1678"/>
                  <a:pt x="5204" y="1698"/>
                  <a:pt x="5217" y="1720"/>
                </a:cubicBezTo>
                <a:cubicBezTo>
                  <a:pt x="5240" y="1759"/>
                  <a:pt x="5051" y="1954"/>
                  <a:pt x="5014" y="1930"/>
                </a:cubicBezTo>
                <a:cubicBezTo>
                  <a:pt x="5002" y="1922"/>
                  <a:pt x="4982" y="1961"/>
                  <a:pt x="4963" y="2015"/>
                </a:cubicBezTo>
                <a:cubicBezTo>
                  <a:pt x="4940" y="2083"/>
                  <a:pt x="4894" y="2103"/>
                  <a:pt x="4832" y="2085"/>
                </a:cubicBezTo>
                <a:cubicBezTo>
                  <a:pt x="4743" y="2060"/>
                  <a:pt x="4519" y="2247"/>
                  <a:pt x="4571" y="2303"/>
                </a:cubicBezTo>
                <a:cubicBezTo>
                  <a:pt x="4585" y="2318"/>
                  <a:pt x="4575" y="2369"/>
                  <a:pt x="4549" y="2420"/>
                </a:cubicBezTo>
                <a:cubicBezTo>
                  <a:pt x="4518" y="2482"/>
                  <a:pt x="4453" y="2513"/>
                  <a:pt x="4346" y="2513"/>
                </a:cubicBezTo>
                <a:cubicBezTo>
                  <a:pt x="4234" y="2513"/>
                  <a:pt x="4192" y="2529"/>
                  <a:pt x="4209" y="2576"/>
                </a:cubicBezTo>
                <a:cubicBezTo>
                  <a:pt x="4222" y="2612"/>
                  <a:pt x="4213" y="2705"/>
                  <a:pt x="4187" y="2778"/>
                </a:cubicBezTo>
                <a:cubicBezTo>
                  <a:pt x="4147" y="2891"/>
                  <a:pt x="4113" y="2910"/>
                  <a:pt x="3955" y="2910"/>
                </a:cubicBezTo>
                <a:cubicBezTo>
                  <a:pt x="3775" y="2910"/>
                  <a:pt x="3773" y="2908"/>
                  <a:pt x="3773" y="3074"/>
                </a:cubicBezTo>
                <a:cubicBezTo>
                  <a:pt x="3773" y="3231"/>
                  <a:pt x="3719" y="3309"/>
                  <a:pt x="3607" y="3330"/>
                </a:cubicBezTo>
                <a:cubicBezTo>
                  <a:pt x="3450" y="3359"/>
                  <a:pt x="3424" y="3392"/>
                  <a:pt x="3404" y="3548"/>
                </a:cubicBezTo>
                <a:cubicBezTo>
                  <a:pt x="3382" y="3707"/>
                  <a:pt x="3363" y="3720"/>
                  <a:pt x="3193" y="3743"/>
                </a:cubicBezTo>
                <a:cubicBezTo>
                  <a:pt x="3039" y="3763"/>
                  <a:pt x="3009" y="3787"/>
                  <a:pt x="2998" y="3891"/>
                </a:cubicBezTo>
                <a:cubicBezTo>
                  <a:pt x="2990" y="3958"/>
                  <a:pt x="2956" y="4089"/>
                  <a:pt x="2918" y="4178"/>
                </a:cubicBezTo>
                <a:cubicBezTo>
                  <a:pt x="2861" y="4311"/>
                  <a:pt x="2833" y="4334"/>
                  <a:pt x="2780" y="4287"/>
                </a:cubicBezTo>
                <a:cubicBezTo>
                  <a:pt x="2744" y="4256"/>
                  <a:pt x="2726" y="4201"/>
                  <a:pt x="2744" y="4171"/>
                </a:cubicBezTo>
                <a:cubicBezTo>
                  <a:pt x="2761" y="4140"/>
                  <a:pt x="2743" y="4149"/>
                  <a:pt x="2700" y="4186"/>
                </a:cubicBezTo>
                <a:cubicBezTo>
                  <a:pt x="2645" y="4234"/>
                  <a:pt x="2620" y="4325"/>
                  <a:pt x="2620" y="4513"/>
                </a:cubicBezTo>
                <a:cubicBezTo>
                  <a:pt x="2620" y="4724"/>
                  <a:pt x="2605" y="4791"/>
                  <a:pt x="2533" y="4832"/>
                </a:cubicBezTo>
                <a:cubicBezTo>
                  <a:pt x="2484" y="4860"/>
                  <a:pt x="2416" y="4944"/>
                  <a:pt x="2381" y="5019"/>
                </a:cubicBezTo>
                <a:cubicBezTo>
                  <a:pt x="2347" y="5093"/>
                  <a:pt x="2293" y="5149"/>
                  <a:pt x="2265" y="5143"/>
                </a:cubicBezTo>
                <a:cubicBezTo>
                  <a:pt x="2236" y="5137"/>
                  <a:pt x="2217" y="5183"/>
                  <a:pt x="2222" y="5260"/>
                </a:cubicBezTo>
                <a:cubicBezTo>
                  <a:pt x="2229" y="5385"/>
                  <a:pt x="2221" y="5402"/>
                  <a:pt x="2040" y="5416"/>
                </a:cubicBezTo>
                <a:cubicBezTo>
                  <a:pt x="1846" y="5431"/>
                  <a:pt x="1844" y="5428"/>
                  <a:pt x="1844" y="5618"/>
                </a:cubicBezTo>
                <a:cubicBezTo>
                  <a:pt x="1844" y="5723"/>
                  <a:pt x="1860" y="5825"/>
                  <a:pt x="1888" y="5844"/>
                </a:cubicBezTo>
                <a:cubicBezTo>
                  <a:pt x="1924" y="5867"/>
                  <a:pt x="1924" y="5891"/>
                  <a:pt x="1888" y="5929"/>
                </a:cubicBezTo>
                <a:cubicBezTo>
                  <a:pt x="1860" y="5959"/>
                  <a:pt x="1844" y="6034"/>
                  <a:pt x="1844" y="6093"/>
                </a:cubicBezTo>
                <a:cubicBezTo>
                  <a:pt x="1844" y="6161"/>
                  <a:pt x="1776" y="6242"/>
                  <a:pt x="1663" y="6326"/>
                </a:cubicBezTo>
                <a:cubicBezTo>
                  <a:pt x="1471" y="6469"/>
                  <a:pt x="1464" y="6496"/>
                  <a:pt x="1453" y="7197"/>
                </a:cubicBezTo>
                <a:lnTo>
                  <a:pt x="1453" y="7516"/>
                </a:lnTo>
                <a:lnTo>
                  <a:pt x="1257" y="7501"/>
                </a:lnTo>
                <a:cubicBezTo>
                  <a:pt x="1062" y="7486"/>
                  <a:pt x="1061" y="7486"/>
                  <a:pt x="1061" y="7657"/>
                </a:cubicBezTo>
                <a:cubicBezTo>
                  <a:pt x="1061" y="7750"/>
                  <a:pt x="1089" y="7891"/>
                  <a:pt x="1126" y="7968"/>
                </a:cubicBezTo>
                <a:cubicBezTo>
                  <a:pt x="1182" y="8083"/>
                  <a:pt x="1184" y="8115"/>
                  <a:pt x="1134" y="8178"/>
                </a:cubicBezTo>
                <a:cubicBezTo>
                  <a:pt x="1092" y="8230"/>
                  <a:pt x="1074" y="8442"/>
                  <a:pt x="1068" y="8847"/>
                </a:cubicBezTo>
                <a:cubicBezTo>
                  <a:pt x="1064" y="9171"/>
                  <a:pt x="1042" y="9459"/>
                  <a:pt x="1018" y="9485"/>
                </a:cubicBezTo>
                <a:cubicBezTo>
                  <a:pt x="975" y="9531"/>
                  <a:pt x="876" y="9567"/>
                  <a:pt x="749" y="9578"/>
                </a:cubicBezTo>
                <a:cubicBezTo>
                  <a:pt x="681" y="9585"/>
                  <a:pt x="668" y="9892"/>
                  <a:pt x="735" y="9936"/>
                </a:cubicBezTo>
                <a:cubicBezTo>
                  <a:pt x="760" y="9953"/>
                  <a:pt x="786" y="10049"/>
                  <a:pt x="786" y="10154"/>
                </a:cubicBezTo>
                <a:cubicBezTo>
                  <a:pt x="786" y="10260"/>
                  <a:pt x="760" y="10363"/>
                  <a:pt x="735" y="10380"/>
                </a:cubicBezTo>
                <a:cubicBezTo>
                  <a:pt x="670" y="10423"/>
                  <a:pt x="677" y="11983"/>
                  <a:pt x="742" y="11983"/>
                </a:cubicBezTo>
                <a:cubicBezTo>
                  <a:pt x="769" y="11983"/>
                  <a:pt x="854" y="12049"/>
                  <a:pt x="931" y="12131"/>
                </a:cubicBezTo>
                <a:cubicBezTo>
                  <a:pt x="1066" y="12276"/>
                  <a:pt x="1066" y="12290"/>
                  <a:pt x="1068" y="12784"/>
                </a:cubicBezTo>
                <a:cubicBezTo>
                  <a:pt x="1070" y="13062"/>
                  <a:pt x="1084" y="13310"/>
                  <a:pt x="1097" y="13337"/>
                </a:cubicBezTo>
                <a:cubicBezTo>
                  <a:pt x="1138" y="13414"/>
                  <a:pt x="1142" y="13579"/>
                  <a:pt x="1105" y="13632"/>
                </a:cubicBezTo>
                <a:cubicBezTo>
                  <a:pt x="1086" y="13659"/>
                  <a:pt x="1072" y="13773"/>
                  <a:pt x="1076" y="13881"/>
                </a:cubicBezTo>
                <a:cubicBezTo>
                  <a:pt x="1081" y="14059"/>
                  <a:pt x="1097" y="14079"/>
                  <a:pt x="1206" y="14084"/>
                </a:cubicBezTo>
                <a:cubicBezTo>
                  <a:pt x="1414" y="14092"/>
                  <a:pt x="1484" y="14142"/>
                  <a:pt x="1460" y="14263"/>
                </a:cubicBezTo>
                <a:cubicBezTo>
                  <a:pt x="1448" y="14323"/>
                  <a:pt x="1457" y="14428"/>
                  <a:pt x="1475" y="14496"/>
                </a:cubicBezTo>
                <a:cubicBezTo>
                  <a:pt x="1492" y="14564"/>
                  <a:pt x="1483" y="14692"/>
                  <a:pt x="1460" y="14784"/>
                </a:cubicBezTo>
                <a:cubicBezTo>
                  <a:pt x="1432" y="14896"/>
                  <a:pt x="1433" y="14991"/>
                  <a:pt x="1467" y="15072"/>
                </a:cubicBezTo>
                <a:cubicBezTo>
                  <a:pt x="1506" y="15162"/>
                  <a:pt x="1507" y="15215"/>
                  <a:pt x="1467" y="15266"/>
                </a:cubicBezTo>
                <a:cubicBezTo>
                  <a:pt x="1424" y="15322"/>
                  <a:pt x="1436" y="15336"/>
                  <a:pt x="1533" y="15336"/>
                </a:cubicBezTo>
                <a:cubicBezTo>
                  <a:pt x="1605" y="15336"/>
                  <a:pt x="1676" y="15296"/>
                  <a:pt x="1707" y="15235"/>
                </a:cubicBezTo>
                <a:cubicBezTo>
                  <a:pt x="1767" y="15114"/>
                  <a:pt x="1838" y="15148"/>
                  <a:pt x="1837" y="15297"/>
                </a:cubicBezTo>
                <a:cubicBezTo>
                  <a:pt x="1837" y="15357"/>
                  <a:pt x="1838" y="15579"/>
                  <a:pt x="1837" y="15788"/>
                </a:cubicBezTo>
                <a:lnTo>
                  <a:pt x="1837" y="16169"/>
                </a:lnTo>
                <a:lnTo>
                  <a:pt x="2033" y="16185"/>
                </a:lnTo>
                <a:cubicBezTo>
                  <a:pt x="2225" y="16199"/>
                  <a:pt x="2229" y="16203"/>
                  <a:pt x="2229" y="16371"/>
                </a:cubicBezTo>
                <a:cubicBezTo>
                  <a:pt x="2229" y="16558"/>
                  <a:pt x="2365" y="16689"/>
                  <a:pt x="2468" y="16605"/>
                </a:cubicBezTo>
                <a:cubicBezTo>
                  <a:pt x="2555" y="16533"/>
                  <a:pt x="2636" y="16746"/>
                  <a:pt x="2642" y="17079"/>
                </a:cubicBezTo>
                <a:lnTo>
                  <a:pt x="2642" y="17383"/>
                </a:lnTo>
                <a:lnTo>
                  <a:pt x="2809" y="17406"/>
                </a:lnTo>
                <a:cubicBezTo>
                  <a:pt x="2957" y="17429"/>
                  <a:pt x="2970" y="17446"/>
                  <a:pt x="2983" y="17616"/>
                </a:cubicBezTo>
                <a:cubicBezTo>
                  <a:pt x="2994" y="17765"/>
                  <a:pt x="3016" y="17802"/>
                  <a:pt x="3106" y="17826"/>
                </a:cubicBezTo>
                <a:cubicBezTo>
                  <a:pt x="3168" y="17843"/>
                  <a:pt x="3247" y="17833"/>
                  <a:pt x="3280" y="17803"/>
                </a:cubicBezTo>
                <a:cubicBezTo>
                  <a:pt x="3369" y="17724"/>
                  <a:pt x="3404" y="17791"/>
                  <a:pt x="3404" y="18036"/>
                </a:cubicBezTo>
                <a:cubicBezTo>
                  <a:pt x="3404" y="18252"/>
                  <a:pt x="3407" y="18252"/>
                  <a:pt x="3556" y="18239"/>
                </a:cubicBezTo>
                <a:cubicBezTo>
                  <a:pt x="3771" y="18219"/>
                  <a:pt x="3816" y="18259"/>
                  <a:pt x="3788" y="18480"/>
                </a:cubicBezTo>
                <a:lnTo>
                  <a:pt x="3759" y="18674"/>
                </a:lnTo>
                <a:lnTo>
                  <a:pt x="3962" y="18674"/>
                </a:lnTo>
                <a:lnTo>
                  <a:pt x="4165" y="18667"/>
                </a:lnTo>
                <a:lnTo>
                  <a:pt x="4165" y="18861"/>
                </a:lnTo>
                <a:cubicBezTo>
                  <a:pt x="4165" y="19050"/>
                  <a:pt x="4167" y="19055"/>
                  <a:pt x="4346" y="19079"/>
                </a:cubicBezTo>
                <a:cubicBezTo>
                  <a:pt x="4522" y="19103"/>
                  <a:pt x="4527" y="19112"/>
                  <a:pt x="4549" y="19305"/>
                </a:cubicBezTo>
                <a:cubicBezTo>
                  <a:pt x="4572" y="19503"/>
                  <a:pt x="4579" y="19507"/>
                  <a:pt x="4760" y="19507"/>
                </a:cubicBezTo>
                <a:cubicBezTo>
                  <a:pt x="4931" y="19507"/>
                  <a:pt x="4943" y="19521"/>
                  <a:pt x="4948" y="19655"/>
                </a:cubicBezTo>
                <a:cubicBezTo>
                  <a:pt x="4951" y="19734"/>
                  <a:pt x="4959" y="19823"/>
                  <a:pt x="4963" y="19857"/>
                </a:cubicBezTo>
                <a:cubicBezTo>
                  <a:pt x="4967" y="19901"/>
                  <a:pt x="5078" y="19919"/>
                  <a:pt x="5354" y="19919"/>
                </a:cubicBezTo>
                <a:cubicBezTo>
                  <a:pt x="5713" y="19919"/>
                  <a:pt x="5861" y="19968"/>
                  <a:pt x="5746" y="20044"/>
                </a:cubicBezTo>
                <a:cubicBezTo>
                  <a:pt x="5665" y="20098"/>
                  <a:pt x="5694" y="20311"/>
                  <a:pt x="5782" y="20316"/>
                </a:cubicBezTo>
                <a:cubicBezTo>
                  <a:pt x="5827" y="20319"/>
                  <a:pt x="5975" y="20326"/>
                  <a:pt x="6116" y="20332"/>
                </a:cubicBezTo>
                <a:cubicBezTo>
                  <a:pt x="6400" y="20344"/>
                  <a:pt x="6499" y="20391"/>
                  <a:pt x="6464" y="20487"/>
                </a:cubicBezTo>
                <a:cubicBezTo>
                  <a:pt x="6451" y="20523"/>
                  <a:pt x="6454" y="20562"/>
                  <a:pt x="6471" y="20581"/>
                </a:cubicBezTo>
                <a:cubicBezTo>
                  <a:pt x="6489" y="20599"/>
                  <a:pt x="6508" y="20643"/>
                  <a:pt x="6508" y="20674"/>
                </a:cubicBezTo>
                <a:cubicBezTo>
                  <a:pt x="6508" y="20712"/>
                  <a:pt x="6629" y="20737"/>
                  <a:pt x="6870" y="20744"/>
                </a:cubicBezTo>
                <a:cubicBezTo>
                  <a:pt x="7289" y="20756"/>
                  <a:pt x="7380" y="20780"/>
                  <a:pt x="7327" y="20869"/>
                </a:cubicBezTo>
                <a:cubicBezTo>
                  <a:pt x="7307" y="20903"/>
                  <a:pt x="7285" y="20979"/>
                  <a:pt x="7284" y="21040"/>
                </a:cubicBezTo>
                <a:cubicBezTo>
                  <a:pt x="7281" y="21147"/>
                  <a:pt x="7293" y="21152"/>
                  <a:pt x="7740" y="21157"/>
                </a:cubicBezTo>
                <a:cubicBezTo>
                  <a:pt x="8535" y="21164"/>
                  <a:pt x="8483" y="21148"/>
                  <a:pt x="8466" y="21367"/>
                </a:cubicBezTo>
                <a:cubicBezTo>
                  <a:pt x="8456" y="21487"/>
                  <a:pt x="8465" y="21550"/>
                  <a:pt x="8495" y="21530"/>
                </a:cubicBezTo>
                <a:cubicBezTo>
                  <a:pt x="8520" y="21513"/>
                  <a:pt x="8558" y="21518"/>
                  <a:pt x="8574" y="21546"/>
                </a:cubicBezTo>
                <a:cubicBezTo>
                  <a:pt x="8606" y="21600"/>
                  <a:pt x="8869" y="21593"/>
                  <a:pt x="8901" y="21538"/>
                </a:cubicBezTo>
                <a:cubicBezTo>
                  <a:pt x="8911" y="21519"/>
                  <a:pt x="8996" y="21523"/>
                  <a:pt x="9089" y="21546"/>
                </a:cubicBezTo>
                <a:cubicBezTo>
                  <a:pt x="9183" y="21568"/>
                  <a:pt x="9494" y="21577"/>
                  <a:pt x="9786" y="21561"/>
                </a:cubicBezTo>
                <a:cubicBezTo>
                  <a:pt x="10583" y="21519"/>
                  <a:pt x="11327" y="21509"/>
                  <a:pt x="11374" y="21538"/>
                </a:cubicBezTo>
                <a:cubicBezTo>
                  <a:pt x="11397" y="21552"/>
                  <a:pt x="11867" y="21564"/>
                  <a:pt x="12418" y="21569"/>
                </a:cubicBezTo>
                <a:lnTo>
                  <a:pt x="13419" y="21577"/>
                </a:lnTo>
                <a:lnTo>
                  <a:pt x="13433" y="21382"/>
                </a:lnTo>
                <a:lnTo>
                  <a:pt x="13441" y="21180"/>
                </a:lnTo>
                <a:lnTo>
                  <a:pt x="13854" y="21164"/>
                </a:lnTo>
                <a:cubicBezTo>
                  <a:pt x="14145" y="21154"/>
                  <a:pt x="14292" y="21124"/>
                  <a:pt x="14347" y="21071"/>
                </a:cubicBezTo>
                <a:cubicBezTo>
                  <a:pt x="14426" y="20994"/>
                  <a:pt x="14548" y="21026"/>
                  <a:pt x="14500" y="21110"/>
                </a:cubicBezTo>
                <a:cubicBezTo>
                  <a:pt x="14485" y="21135"/>
                  <a:pt x="14495" y="21149"/>
                  <a:pt x="14521" y="21149"/>
                </a:cubicBezTo>
                <a:cubicBezTo>
                  <a:pt x="14575" y="21149"/>
                  <a:pt x="14576" y="21141"/>
                  <a:pt x="14587" y="20946"/>
                </a:cubicBezTo>
                <a:cubicBezTo>
                  <a:pt x="14590" y="20873"/>
                  <a:pt x="14613" y="20794"/>
                  <a:pt x="14630" y="20775"/>
                </a:cubicBezTo>
                <a:cubicBezTo>
                  <a:pt x="14648" y="20757"/>
                  <a:pt x="14817" y="20745"/>
                  <a:pt x="15007" y="20744"/>
                </a:cubicBezTo>
                <a:lnTo>
                  <a:pt x="15348" y="20744"/>
                </a:lnTo>
                <a:lnTo>
                  <a:pt x="15348" y="20581"/>
                </a:lnTo>
                <a:cubicBezTo>
                  <a:pt x="15348" y="20403"/>
                  <a:pt x="15408" y="20344"/>
                  <a:pt x="15580" y="20340"/>
                </a:cubicBezTo>
                <a:cubicBezTo>
                  <a:pt x="15643" y="20338"/>
                  <a:pt x="15795" y="20329"/>
                  <a:pt x="15914" y="20324"/>
                </a:cubicBezTo>
                <a:lnTo>
                  <a:pt x="16124" y="20316"/>
                </a:lnTo>
                <a:lnTo>
                  <a:pt x="16139" y="20106"/>
                </a:lnTo>
                <a:lnTo>
                  <a:pt x="16153" y="19904"/>
                </a:lnTo>
                <a:lnTo>
                  <a:pt x="16537" y="19912"/>
                </a:lnTo>
                <a:lnTo>
                  <a:pt x="16915" y="19912"/>
                </a:lnTo>
                <a:lnTo>
                  <a:pt x="16915" y="19702"/>
                </a:lnTo>
                <a:cubicBezTo>
                  <a:pt x="16915" y="19475"/>
                  <a:pt x="16945" y="19409"/>
                  <a:pt x="17023" y="19460"/>
                </a:cubicBezTo>
                <a:cubicBezTo>
                  <a:pt x="17050" y="19478"/>
                  <a:pt x="17122" y="19499"/>
                  <a:pt x="17190" y="19507"/>
                </a:cubicBezTo>
                <a:cubicBezTo>
                  <a:pt x="17296" y="19519"/>
                  <a:pt x="17316" y="19510"/>
                  <a:pt x="17306" y="19414"/>
                </a:cubicBezTo>
                <a:cubicBezTo>
                  <a:pt x="17283" y="19191"/>
                  <a:pt x="17356" y="19079"/>
                  <a:pt x="17531" y="19079"/>
                </a:cubicBezTo>
                <a:cubicBezTo>
                  <a:pt x="17685" y="19079"/>
                  <a:pt x="17698" y="19069"/>
                  <a:pt x="17698" y="18908"/>
                </a:cubicBezTo>
                <a:cubicBezTo>
                  <a:pt x="17698" y="18708"/>
                  <a:pt x="17750" y="18663"/>
                  <a:pt x="17959" y="18682"/>
                </a:cubicBezTo>
                <a:cubicBezTo>
                  <a:pt x="18108" y="18696"/>
                  <a:pt x="18117" y="18686"/>
                  <a:pt x="18104" y="18527"/>
                </a:cubicBezTo>
                <a:cubicBezTo>
                  <a:pt x="18086" y="18303"/>
                  <a:pt x="18131" y="18246"/>
                  <a:pt x="18314" y="18246"/>
                </a:cubicBezTo>
                <a:cubicBezTo>
                  <a:pt x="18464" y="18246"/>
                  <a:pt x="18467" y="18239"/>
                  <a:pt x="18481" y="18036"/>
                </a:cubicBezTo>
                <a:cubicBezTo>
                  <a:pt x="18489" y="17918"/>
                  <a:pt x="18523" y="17826"/>
                  <a:pt x="18554" y="17826"/>
                </a:cubicBezTo>
                <a:cubicBezTo>
                  <a:pt x="18583" y="17826"/>
                  <a:pt x="18622" y="17808"/>
                  <a:pt x="18641" y="17787"/>
                </a:cubicBezTo>
                <a:cubicBezTo>
                  <a:pt x="18659" y="17767"/>
                  <a:pt x="18701" y="17773"/>
                  <a:pt x="18735" y="17803"/>
                </a:cubicBezTo>
                <a:cubicBezTo>
                  <a:pt x="18805" y="17865"/>
                  <a:pt x="18829" y="17817"/>
                  <a:pt x="18851" y="17577"/>
                </a:cubicBezTo>
                <a:cubicBezTo>
                  <a:pt x="18863" y="17443"/>
                  <a:pt x="18885" y="17428"/>
                  <a:pt x="19061" y="17406"/>
                </a:cubicBezTo>
                <a:cubicBezTo>
                  <a:pt x="19217" y="17386"/>
                  <a:pt x="19247" y="17363"/>
                  <a:pt x="19214" y="17305"/>
                </a:cubicBezTo>
                <a:cubicBezTo>
                  <a:pt x="19189" y="17263"/>
                  <a:pt x="19190" y="17211"/>
                  <a:pt x="19214" y="17180"/>
                </a:cubicBezTo>
                <a:cubicBezTo>
                  <a:pt x="19236" y="17152"/>
                  <a:pt x="19256" y="17020"/>
                  <a:pt x="19264" y="16885"/>
                </a:cubicBezTo>
                <a:cubicBezTo>
                  <a:pt x="19276" y="16688"/>
                  <a:pt x="19297" y="16640"/>
                  <a:pt x="19359" y="16651"/>
                </a:cubicBezTo>
                <a:cubicBezTo>
                  <a:pt x="19401" y="16659"/>
                  <a:pt x="19445" y="16647"/>
                  <a:pt x="19460" y="16620"/>
                </a:cubicBezTo>
                <a:cubicBezTo>
                  <a:pt x="19475" y="16594"/>
                  <a:pt x="19519" y="16582"/>
                  <a:pt x="19554" y="16597"/>
                </a:cubicBezTo>
                <a:cubicBezTo>
                  <a:pt x="19603" y="16617"/>
                  <a:pt x="19623" y="16570"/>
                  <a:pt x="19634" y="16410"/>
                </a:cubicBezTo>
                <a:cubicBezTo>
                  <a:pt x="19648" y="16206"/>
                  <a:pt x="19655" y="16192"/>
                  <a:pt x="19808" y="16177"/>
                </a:cubicBezTo>
                <a:cubicBezTo>
                  <a:pt x="20013" y="16156"/>
                  <a:pt x="20040" y="16110"/>
                  <a:pt x="20019" y="15780"/>
                </a:cubicBezTo>
                <a:cubicBezTo>
                  <a:pt x="19996" y="15430"/>
                  <a:pt x="20040" y="15336"/>
                  <a:pt x="20243" y="15336"/>
                </a:cubicBezTo>
                <a:cubicBezTo>
                  <a:pt x="20394" y="15336"/>
                  <a:pt x="20403" y="15326"/>
                  <a:pt x="20403" y="15165"/>
                </a:cubicBezTo>
                <a:cubicBezTo>
                  <a:pt x="20403" y="15072"/>
                  <a:pt x="20386" y="14980"/>
                  <a:pt x="20359" y="14963"/>
                </a:cubicBezTo>
                <a:cubicBezTo>
                  <a:pt x="20326" y="14941"/>
                  <a:pt x="20324" y="14908"/>
                  <a:pt x="20359" y="14862"/>
                </a:cubicBezTo>
                <a:cubicBezTo>
                  <a:pt x="20389" y="14823"/>
                  <a:pt x="20409" y="14658"/>
                  <a:pt x="20403" y="14465"/>
                </a:cubicBezTo>
                <a:lnTo>
                  <a:pt x="20388" y="14123"/>
                </a:lnTo>
                <a:lnTo>
                  <a:pt x="20555" y="14099"/>
                </a:lnTo>
                <a:cubicBezTo>
                  <a:pt x="20648" y="14083"/>
                  <a:pt x="20743" y="14053"/>
                  <a:pt x="20758" y="14037"/>
                </a:cubicBezTo>
                <a:cubicBezTo>
                  <a:pt x="20807" y="13984"/>
                  <a:pt x="20807" y="12849"/>
                  <a:pt x="20758" y="12784"/>
                </a:cubicBezTo>
                <a:cubicBezTo>
                  <a:pt x="20728" y="12743"/>
                  <a:pt x="20728" y="12701"/>
                  <a:pt x="20758" y="12660"/>
                </a:cubicBezTo>
                <a:cubicBezTo>
                  <a:pt x="20783" y="12626"/>
                  <a:pt x="20806" y="12433"/>
                  <a:pt x="20809" y="12232"/>
                </a:cubicBezTo>
                <a:cubicBezTo>
                  <a:pt x="20814" y="11842"/>
                  <a:pt x="20872" y="11710"/>
                  <a:pt x="20954" y="11874"/>
                </a:cubicBezTo>
                <a:cubicBezTo>
                  <a:pt x="20981" y="11927"/>
                  <a:pt x="20985" y="11981"/>
                  <a:pt x="20969" y="11998"/>
                </a:cubicBezTo>
                <a:cubicBezTo>
                  <a:pt x="20953" y="12015"/>
                  <a:pt x="20992" y="12029"/>
                  <a:pt x="21056" y="12029"/>
                </a:cubicBezTo>
                <a:lnTo>
                  <a:pt x="21172" y="12029"/>
                </a:lnTo>
                <a:lnTo>
                  <a:pt x="21172" y="10808"/>
                </a:lnTo>
                <a:lnTo>
                  <a:pt x="21164" y="9586"/>
                </a:lnTo>
                <a:lnTo>
                  <a:pt x="21012" y="9571"/>
                </a:lnTo>
                <a:cubicBezTo>
                  <a:pt x="20898" y="9559"/>
                  <a:pt x="20851" y="9527"/>
                  <a:pt x="20816" y="9431"/>
                </a:cubicBezTo>
                <a:cubicBezTo>
                  <a:pt x="20791" y="9360"/>
                  <a:pt x="20782" y="9272"/>
                  <a:pt x="20795" y="9236"/>
                </a:cubicBezTo>
                <a:cubicBezTo>
                  <a:pt x="20808" y="9200"/>
                  <a:pt x="20794" y="9116"/>
                  <a:pt x="20766" y="9049"/>
                </a:cubicBezTo>
                <a:cubicBezTo>
                  <a:pt x="20729" y="8963"/>
                  <a:pt x="20730" y="8908"/>
                  <a:pt x="20766" y="8863"/>
                </a:cubicBezTo>
                <a:cubicBezTo>
                  <a:pt x="20796" y="8823"/>
                  <a:pt x="20807" y="8550"/>
                  <a:pt x="20802" y="8147"/>
                </a:cubicBezTo>
                <a:lnTo>
                  <a:pt x="20795" y="7501"/>
                </a:lnTo>
                <a:lnTo>
                  <a:pt x="20613" y="7485"/>
                </a:lnTo>
                <a:lnTo>
                  <a:pt x="20425" y="7470"/>
                </a:lnTo>
                <a:lnTo>
                  <a:pt x="20417" y="7065"/>
                </a:lnTo>
                <a:cubicBezTo>
                  <a:pt x="20407" y="6736"/>
                  <a:pt x="20388" y="6653"/>
                  <a:pt x="20330" y="6653"/>
                </a:cubicBezTo>
                <a:cubicBezTo>
                  <a:pt x="20291" y="6653"/>
                  <a:pt x="20249" y="6612"/>
                  <a:pt x="20236" y="6559"/>
                </a:cubicBezTo>
                <a:cubicBezTo>
                  <a:pt x="20223" y="6507"/>
                  <a:pt x="20167" y="6452"/>
                  <a:pt x="20113" y="6443"/>
                </a:cubicBezTo>
                <a:cubicBezTo>
                  <a:pt x="20053" y="6433"/>
                  <a:pt x="20022" y="6401"/>
                  <a:pt x="20033" y="6357"/>
                </a:cubicBezTo>
                <a:cubicBezTo>
                  <a:pt x="20043" y="6317"/>
                  <a:pt x="20044" y="6250"/>
                  <a:pt x="20040" y="6209"/>
                </a:cubicBezTo>
                <a:cubicBezTo>
                  <a:pt x="20037" y="6169"/>
                  <a:pt x="20039" y="6070"/>
                  <a:pt x="20040" y="5984"/>
                </a:cubicBezTo>
                <a:cubicBezTo>
                  <a:pt x="20041" y="5897"/>
                  <a:pt x="20016" y="5807"/>
                  <a:pt x="19990" y="5789"/>
                </a:cubicBezTo>
                <a:cubicBezTo>
                  <a:pt x="19963" y="5772"/>
                  <a:pt x="19963" y="5736"/>
                  <a:pt x="19982" y="5703"/>
                </a:cubicBezTo>
                <a:cubicBezTo>
                  <a:pt x="20002" y="5671"/>
                  <a:pt x="20011" y="5602"/>
                  <a:pt x="20011" y="5548"/>
                </a:cubicBezTo>
                <a:cubicBezTo>
                  <a:pt x="20011" y="5470"/>
                  <a:pt x="19975" y="5443"/>
                  <a:pt x="19830" y="5423"/>
                </a:cubicBezTo>
                <a:cubicBezTo>
                  <a:pt x="19654" y="5400"/>
                  <a:pt x="19649" y="5390"/>
                  <a:pt x="19627" y="5198"/>
                </a:cubicBezTo>
                <a:cubicBezTo>
                  <a:pt x="19605" y="5005"/>
                  <a:pt x="19592" y="4995"/>
                  <a:pt x="19438" y="4995"/>
                </a:cubicBezTo>
                <a:lnTo>
                  <a:pt x="19279" y="4995"/>
                </a:lnTo>
                <a:lnTo>
                  <a:pt x="19243" y="4708"/>
                </a:lnTo>
                <a:cubicBezTo>
                  <a:pt x="19224" y="4547"/>
                  <a:pt x="19204" y="4354"/>
                  <a:pt x="19199" y="4280"/>
                </a:cubicBezTo>
                <a:cubicBezTo>
                  <a:pt x="19189" y="4127"/>
                  <a:pt x="19119" y="4085"/>
                  <a:pt x="19119" y="4233"/>
                </a:cubicBezTo>
                <a:cubicBezTo>
                  <a:pt x="19119" y="4364"/>
                  <a:pt x="19034" y="4413"/>
                  <a:pt x="18996" y="4303"/>
                </a:cubicBezTo>
                <a:cubicBezTo>
                  <a:pt x="18979" y="4254"/>
                  <a:pt x="18940" y="4190"/>
                  <a:pt x="18909" y="4163"/>
                </a:cubicBezTo>
                <a:cubicBezTo>
                  <a:pt x="18878" y="4136"/>
                  <a:pt x="18845" y="4040"/>
                  <a:pt x="18836" y="3945"/>
                </a:cubicBezTo>
                <a:cubicBezTo>
                  <a:pt x="18823" y="3789"/>
                  <a:pt x="18807" y="3765"/>
                  <a:pt x="18662" y="3743"/>
                </a:cubicBezTo>
                <a:cubicBezTo>
                  <a:pt x="18514" y="3720"/>
                  <a:pt x="18495" y="3707"/>
                  <a:pt x="18474" y="3525"/>
                </a:cubicBezTo>
                <a:lnTo>
                  <a:pt x="18452" y="3322"/>
                </a:lnTo>
                <a:lnTo>
                  <a:pt x="18234" y="3322"/>
                </a:lnTo>
                <a:cubicBezTo>
                  <a:pt x="17969" y="3317"/>
                  <a:pt x="17931" y="3279"/>
                  <a:pt x="18039" y="3151"/>
                </a:cubicBezTo>
                <a:cubicBezTo>
                  <a:pt x="18145" y="3025"/>
                  <a:pt x="18072" y="2916"/>
                  <a:pt x="17865" y="2895"/>
                </a:cubicBezTo>
                <a:cubicBezTo>
                  <a:pt x="17732" y="2881"/>
                  <a:pt x="17718" y="2868"/>
                  <a:pt x="17705" y="2700"/>
                </a:cubicBezTo>
                <a:cubicBezTo>
                  <a:pt x="17691" y="2522"/>
                  <a:pt x="17682" y="2513"/>
                  <a:pt x="17516" y="2513"/>
                </a:cubicBezTo>
                <a:cubicBezTo>
                  <a:pt x="17306" y="2513"/>
                  <a:pt x="17220" y="2433"/>
                  <a:pt x="17284" y="2303"/>
                </a:cubicBezTo>
                <a:cubicBezTo>
                  <a:pt x="17336" y="2201"/>
                  <a:pt x="17302" y="2110"/>
                  <a:pt x="17219" y="2124"/>
                </a:cubicBezTo>
                <a:cubicBezTo>
                  <a:pt x="17189" y="2129"/>
                  <a:pt x="17127" y="2114"/>
                  <a:pt x="17081" y="2093"/>
                </a:cubicBezTo>
                <a:cubicBezTo>
                  <a:pt x="17027" y="2068"/>
                  <a:pt x="16973" y="2083"/>
                  <a:pt x="16915" y="2140"/>
                </a:cubicBezTo>
                <a:cubicBezTo>
                  <a:pt x="16833" y="2219"/>
                  <a:pt x="16817" y="2221"/>
                  <a:pt x="16791" y="2148"/>
                </a:cubicBezTo>
                <a:cubicBezTo>
                  <a:pt x="16775" y="2103"/>
                  <a:pt x="16747" y="2079"/>
                  <a:pt x="16726" y="2093"/>
                </a:cubicBezTo>
                <a:cubicBezTo>
                  <a:pt x="16677" y="2126"/>
                  <a:pt x="16492" y="1849"/>
                  <a:pt x="16508" y="1766"/>
                </a:cubicBezTo>
                <a:cubicBezTo>
                  <a:pt x="16516" y="1725"/>
                  <a:pt x="16460" y="1689"/>
                  <a:pt x="16342" y="1673"/>
                </a:cubicBezTo>
                <a:cubicBezTo>
                  <a:pt x="16167" y="1649"/>
                  <a:pt x="16152" y="1643"/>
                  <a:pt x="16139" y="1463"/>
                </a:cubicBezTo>
                <a:cubicBezTo>
                  <a:pt x="16128" y="1325"/>
                  <a:pt x="16106" y="1280"/>
                  <a:pt x="16059" y="1299"/>
                </a:cubicBezTo>
                <a:cubicBezTo>
                  <a:pt x="16023" y="1314"/>
                  <a:pt x="15987" y="1302"/>
                  <a:pt x="15972" y="1276"/>
                </a:cubicBezTo>
                <a:cubicBezTo>
                  <a:pt x="15957" y="1250"/>
                  <a:pt x="15806" y="1238"/>
                  <a:pt x="15638" y="1245"/>
                </a:cubicBezTo>
                <a:lnTo>
                  <a:pt x="15334" y="1253"/>
                </a:lnTo>
                <a:lnTo>
                  <a:pt x="15341" y="1043"/>
                </a:lnTo>
                <a:lnTo>
                  <a:pt x="15355" y="833"/>
                </a:lnTo>
                <a:lnTo>
                  <a:pt x="14993" y="833"/>
                </a:lnTo>
                <a:lnTo>
                  <a:pt x="14630" y="833"/>
                </a:lnTo>
                <a:lnTo>
                  <a:pt x="14500" y="646"/>
                </a:lnTo>
                <a:cubicBezTo>
                  <a:pt x="14431" y="539"/>
                  <a:pt x="14346" y="449"/>
                  <a:pt x="14304" y="451"/>
                </a:cubicBezTo>
                <a:cubicBezTo>
                  <a:pt x="14262" y="453"/>
                  <a:pt x="14115" y="439"/>
                  <a:pt x="13985" y="420"/>
                </a:cubicBezTo>
                <a:cubicBezTo>
                  <a:pt x="13826" y="397"/>
                  <a:pt x="13718" y="403"/>
                  <a:pt x="13658" y="444"/>
                </a:cubicBezTo>
                <a:cubicBezTo>
                  <a:pt x="13605" y="480"/>
                  <a:pt x="13536" y="491"/>
                  <a:pt x="13484" y="467"/>
                </a:cubicBezTo>
                <a:cubicBezTo>
                  <a:pt x="13437" y="445"/>
                  <a:pt x="13350" y="430"/>
                  <a:pt x="13296" y="436"/>
                </a:cubicBezTo>
                <a:cubicBezTo>
                  <a:pt x="13241" y="441"/>
                  <a:pt x="13189" y="425"/>
                  <a:pt x="13172" y="397"/>
                </a:cubicBezTo>
                <a:cubicBezTo>
                  <a:pt x="13132" y="326"/>
                  <a:pt x="13282" y="93"/>
                  <a:pt x="13368" y="93"/>
                </a:cubicBezTo>
                <a:cubicBezTo>
                  <a:pt x="13407" y="93"/>
                  <a:pt x="13422" y="81"/>
                  <a:pt x="13404" y="62"/>
                </a:cubicBezTo>
                <a:cubicBezTo>
                  <a:pt x="13387" y="44"/>
                  <a:pt x="12353" y="23"/>
                  <a:pt x="11106" y="16"/>
                </a:cubicBezTo>
                <a:lnTo>
                  <a:pt x="8836" y="0"/>
                </a:lnTo>
                <a:close/>
                <a:moveTo>
                  <a:pt x="16653" y="8"/>
                </a:moveTo>
                <a:cubicBezTo>
                  <a:pt x="16635" y="9"/>
                  <a:pt x="16617" y="9"/>
                  <a:pt x="16588" y="16"/>
                </a:cubicBezTo>
                <a:cubicBezTo>
                  <a:pt x="16509" y="33"/>
                  <a:pt x="16333" y="50"/>
                  <a:pt x="16204" y="54"/>
                </a:cubicBezTo>
                <a:lnTo>
                  <a:pt x="15972" y="62"/>
                </a:lnTo>
                <a:lnTo>
                  <a:pt x="16269" y="93"/>
                </a:lnTo>
                <a:cubicBezTo>
                  <a:pt x="16433" y="111"/>
                  <a:pt x="16602" y="135"/>
                  <a:pt x="16646" y="140"/>
                </a:cubicBezTo>
                <a:cubicBezTo>
                  <a:pt x="16693" y="145"/>
                  <a:pt x="16726" y="109"/>
                  <a:pt x="16726" y="62"/>
                </a:cubicBezTo>
                <a:cubicBezTo>
                  <a:pt x="16726" y="15"/>
                  <a:pt x="16710" y="3"/>
                  <a:pt x="16653" y="8"/>
                </a:cubicBezTo>
                <a:close/>
                <a:moveTo>
                  <a:pt x="21498" y="8"/>
                </a:moveTo>
                <a:cubicBezTo>
                  <a:pt x="21485" y="9"/>
                  <a:pt x="21466" y="10"/>
                  <a:pt x="21447" y="16"/>
                </a:cubicBezTo>
                <a:cubicBezTo>
                  <a:pt x="21390" y="32"/>
                  <a:pt x="21231" y="49"/>
                  <a:pt x="21092" y="54"/>
                </a:cubicBezTo>
                <a:lnTo>
                  <a:pt x="20838" y="62"/>
                </a:lnTo>
                <a:lnTo>
                  <a:pt x="21143" y="93"/>
                </a:lnTo>
                <a:cubicBezTo>
                  <a:pt x="21307" y="111"/>
                  <a:pt x="21466" y="135"/>
                  <a:pt x="21498" y="140"/>
                </a:cubicBezTo>
                <a:cubicBezTo>
                  <a:pt x="21530" y="145"/>
                  <a:pt x="21556" y="106"/>
                  <a:pt x="21556" y="62"/>
                </a:cubicBezTo>
                <a:cubicBezTo>
                  <a:pt x="21556" y="18"/>
                  <a:pt x="21538" y="5"/>
                  <a:pt x="21498" y="8"/>
                </a:cubicBezTo>
                <a:close/>
                <a:moveTo>
                  <a:pt x="184" y="54"/>
                </a:moveTo>
                <a:cubicBezTo>
                  <a:pt x="134" y="54"/>
                  <a:pt x="80" y="57"/>
                  <a:pt x="39" y="62"/>
                </a:cubicBezTo>
                <a:cubicBezTo>
                  <a:pt x="-44" y="73"/>
                  <a:pt x="10" y="78"/>
                  <a:pt x="162" y="78"/>
                </a:cubicBezTo>
                <a:cubicBezTo>
                  <a:pt x="314" y="78"/>
                  <a:pt x="383" y="73"/>
                  <a:pt x="314" y="62"/>
                </a:cubicBezTo>
                <a:cubicBezTo>
                  <a:pt x="280" y="57"/>
                  <a:pt x="234" y="55"/>
                  <a:pt x="184" y="54"/>
                </a:cubicBezTo>
                <a:close/>
                <a:moveTo>
                  <a:pt x="1837" y="54"/>
                </a:moveTo>
                <a:cubicBezTo>
                  <a:pt x="1771" y="54"/>
                  <a:pt x="1703" y="57"/>
                  <a:pt x="1649" y="62"/>
                </a:cubicBezTo>
                <a:cubicBezTo>
                  <a:pt x="1541" y="73"/>
                  <a:pt x="1613" y="78"/>
                  <a:pt x="1815" y="78"/>
                </a:cubicBezTo>
                <a:cubicBezTo>
                  <a:pt x="2018" y="78"/>
                  <a:pt x="2105" y="73"/>
                  <a:pt x="2011" y="62"/>
                </a:cubicBezTo>
                <a:cubicBezTo>
                  <a:pt x="1964" y="57"/>
                  <a:pt x="1904" y="55"/>
                  <a:pt x="1837" y="54"/>
                </a:cubicBezTo>
                <a:close/>
                <a:moveTo>
                  <a:pt x="3360" y="54"/>
                </a:moveTo>
                <a:cubicBezTo>
                  <a:pt x="3289" y="54"/>
                  <a:pt x="3218" y="57"/>
                  <a:pt x="3164" y="62"/>
                </a:cubicBezTo>
                <a:cubicBezTo>
                  <a:pt x="3057" y="73"/>
                  <a:pt x="3145" y="78"/>
                  <a:pt x="3360" y="78"/>
                </a:cubicBezTo>
                <a:cubicBezTo>
                  <a:pt x="3575" y="78"/>
                  <a:pt x="3663" y="73"/>
                  <a:pt x="3556" y="62"/>
                </a:cubicBezTo>
                <a:cubicBezTo>
                  <a:pt x="3502" y="57"/>
                  <a:pt x="3431" y="54"/>
                  <a:pt x="3360" y="54"/>
                </a:cubicBezTo>
                <a:close/>
                <a:moveTo>
                  <a:pt x="5014" y="54"/>
                </a:moveTo>
                <a:cubicBezTo>
                  <a:pt x="4959" y="54"/>
                  <a:pt x="4902" y="57"/>
                  <a:pt x="4861" y="62"/>
                </a:cubicBezTo>
                <a:cubicBezTo>
                  <a:pt x="4779" y="73"/>
                  <a:pt x="4849" y="78"/>
                  <a:pt x="5014" y="78"/>
                </a:cubicBezTo>
                <a:cubicBezTo>
                  <a:pt x="5178" y="78"/>
                  <a:pt x="5241" y="73"/>
                  <a:pt x="5159" y="62"/>
                </a:cubicBezTo>
                <a:cubicBezTo>
                  <a:pt x="5118" y="57"/>
                  <a:pt x="5068" y="54"/>
                  <a:pt x="5014" y="54"/>
                </a:cubicBezTo>
                <a:close/>
                <a:moveTo>
                  <a:pt x="6667" y="54"/>
                </a:moveTo>
                <a:cubicBezTo>
                  <a:pt x="6596" y="54"/>
                  <a:pt x="6525" y="57"/>
                  <a:pt x="6471" y="62"/>
                </a:cubicBezTo>
                <a:cubicBezTo>
                  <a:pt x="6364" y="73"/>
                  <a:pt x="6452" y="78"/>
                  <a:pt x="6667" y="78"/>
                </a:cubicBezTo>
                <a:cubicBezTo>
                  <a:pt x="6882" y="78"/>
                  <a:pt x="6970" y="73"/>
                  <a:pt x="6863" y="62"/>
                </a:cubicBezTo>
                <a:cubicBezTo>
                  <a:pt x="6809" y="57"/>
                  <a:pt x="6738" y="54"/>
                  <a:pt x="6667" y="54"/>
                </a:cubicBezTo>
                <a:close/>
                <a:moveTo>
                  <a:pt x="8226" y="54"/>
                </a:moveTo>
                <a:cubicBezTo>
                  <a:pt x="8160" y="54"/>
                  <a:pt x="8092" y="57"/>
                  <a:pt x="8038" y="62"/>
                </a:cubicBezTo>
                <a:cubicBezTo>
                  <a:pt x="7930" y="73"/>
                  <a:pt x="8002" y="78"/>
                  <a:pt x="8205" y="78"/>
                </a:cubicBezTo>
                <a:cubicBezTo>
                  <a:pt x="8407" y="78"/>
                  <a:pt x="8495" y="73"/>
                  <a:pt x="8400" y="62"/>
                </a:cubicBezTo>
                <a:cubicBezTo>
                  <a:pt x="8353" y="57"/>
                  <a:pt x="8293" y="55"/>
                  <a:pt x="8226" y="54"/>
                </a:cubicBezTo>
                <a:close/>
                <a:moveTo>
                  <a:pt x="14746" y="54"/>
                </a:moveTo>
                <a:cubicBezTo>
                  <a:pt x="14696" y="54"/>
                  <a:pt x="14642" y="57"/>
                  <a:pt x="14601" y="62"/>
                </a:cubicBezTo>
                <a:cubicBezTo>
                  <a:pt x="14519" y="73"/>
                  <a:pt x="14580" y="78"/>
                  <a:pt x="14732" y="78"/>
                </a:cubicBezTo>
                <a:cubicBezTo>
                  <a:pt x="14883" y="78"/>
                  <a:pt x="14946" y="73"/>
                  <a:pt x="14877" y="62"/>
                </a:cubicBezTo>
                <a:cubicBezTo>
                  <a:pt x="14842" y="57"/>
                  <a:pt x="14796" y="55"/>
                  <a:pt x="14746" y="54"/>
                </a:cubicBezTo>
                <a:close/>
                <a:moveTo>
                  <a:pt x="17923" y="54"/>
                </a:moveTo>
                <a:cubicBezTo>
                  <a:pt x="17852" y="54"/>
                  <a:pt x="17781" y="57"/>
                  <a:pt x="17727" y="62"/>
                </a:cubicBezTo>
                <a:cubicBezTo>
                  <a:pt x="17619" y="73"/>
                  <a:pt x="17708" y="78"/>
                  <a:pt x="17923" y="78"/>
                </a:cubicBezTo>
                <a:cubicBezTo>
                  <a:pt x="18137" y="78"/>
                  <a:pt x="18226" y="73"/>
                  <a:pt x="18118" y="62"/>
                </a:cubicBezTo>
                <a:cubicBezTo>
                  <a:pt x="18065" y="57"/>
                  <a:pt x="17993" y="54"/>
                  <a:pt x="17923" y="54"/>
                </a:cubicBezTo>
                <a:close/>
                <a:moveTo>
                  <a:pt x="19569" y="54"/>
                </a:moveTo>
                <a:cubicBezTo>
                  <a:pt x="19519" y="54"/>
                  <a:pt x="19472" y="57"/>
                  <a:pt x="19431" y="62"/>
                </a:cubicBezTo>
                <a:cubicBezTo>
                  <a:pt x="19349" y="73"/>
                  <a:pt x="19403" y="78"/>
                  <a:pt x="19554" y="78"/>
                </a:cubicBezTo>
                <a:cubicBezTo>
                  <a:pt x="19706" y="78"/>
                  <a:pt x="19776" y="73"/>
                  <a:pt x="19707" y="62"/>
                </a:cubicBezTo>
                <a:cubicBezTo>
                  <a:pt x="19672" y="57"/>
                  <a:pt x="19619" y="55"/>
                  <a:pt x="19569" y="54"/>
                </a:cubicBezTo>
                <a:close/>
                <a:moveTo>
                  <a:pt x="10997" y="1385"/>
                </a:moveTo>
                <a:cubicBezTo>
                  <a:pt x="11948" y="1400"/>
                  <a:pt x="11994" y="1411"/>
                  <a:pt x="12099" y="1517"/>
                </a:cubicBezTo>
                <a:cubicBezTo>
                  <a:pt x="12193" y="1612"/>
                  <a:pt x="12229" y="1620"/>
                  <a:pt x="12360" y="1580"/>
                </a:cubicBezTo>
                <a:cubicBezTo>
                  <a:pt x="12445" y="1554"/>
                  <a:pt x="12532" y="1541"/>
                  <a:pt x="12556" y="1556"/>
                </a:cubicBezTo>
                <a:cubicBezTo>
                  <a:pt x="12580" y="1572"/>
                  <a:pt x="12693" y="1599"/>
                  <a:pt x="12810" y="1611"/>
                </a:cubicBezTo>
                <a:cubicBezTo>
                  <a:pt x="12926" y="1622"/>
                  <a:pt x="13044" y="1643"/>
                  <a:pt x="13071" y="1665"/>
                </a:cubicBezTo>
                <a:cubicBezTo>
                  <a:pt x="13152" y="1733"/>
                  <a:pt x="13326" y="1768"/>
                  <a:pt x="13354" y="1720"/>
                </a:cubicBezTo>
                <a:cubicBezTo>
                  <a:pt x="13368" y="1695"/>
                  <a:pt x="13404" y="1692"/>
                  <a:pt x="13433" y="1712"/>
                </a:cubicBezTo>
                <a:cubicBezTo>
                  <a:pt x="13463" y="1732"/>
                  <a:pt x="13510" y="1748"/>
                  <a:pt x="13535" y="1751"/>
                </a:cubicBezTo>
                <a:cubicBezTo>
                  <a:pt x="13560" y="1753"/>
                  <a:pt x="13621" y="1771"/>
                  <a:pt x="13666" y="1790"/>
                </a:cubicBezTo>
                <a:cubicBezTo>
                  <a:pt x="13710" y="1808"/>
                  <a:pt x="13777" y="1830"/>
                  <a:pt x="13818" y="1844"/>
                </a:cubicBezTo>
                <a:cubicBezTo>
                  <a:pt x="13861" y="1859"/>
                  <a:pt x="13877" y="1903"/>
                  <a:pt x="13861" y="1945"/>
                </a:cubicBezTo>
                <a:cubicBezTo>
                  <a:pt x="13840" y="2005"/>
                  <a:pt x="13880" y="2023"/>
                  <a:pt x="14079" y="2023"/>
                </a:cubicBezTo>
                <a:cubicBezTo>
                  <a:pt x="14434" y="2023"/>
                  <a:pt x="14627" y="2068"/>
                  <a:pt x="14652" y="2171"/>
                </a:cubicBezTo>
                <a:cubicBezTo>
                  <a:pt x="14664" y="2220"/>
                  <a:pt x="14714" y="2271"/>
                  <a:pt x="14768" y="2280"/>
                </a:cubicBezTo>
                <a:cubicBezTo>
                  <a:pt x="14822" y="2289"/>
                  <a:pt x="14861" y="2318"/>
                  <a:pt x="14855" y="2350"/>
                </a:cubicBezTo>
                <a:cubicBezTo>
                  <a:pt x="14840" y="2430"/>
                  <a:pt x="15148" y="2488"/>
                  <a:pt x="15225" y="2420"/>
                </a:cubicBezTo>
                <a:cubicBezTo>
                  <a:pt x="15335" y="2322"/>
                  <a:pt x="15458" y="2470"/>
                  <a:pt x="15435" y="2677"/>
                </a:cubicBezTo>
                <a:cubicBezTo>
                  <a:pt x="15416" y="2854"/>
                  <a:pt x="15417" y="2857"/>
                  <a:pt x="15602" y="2871"/>
                </a:cubicBezTo>
                <a:cubicBezTo>
                  <a:pt x="15781" y="2885"/>
                  <a:pt x="15791" y="2888"/>
                  <a:pt x="15805" y="3066"/>
                </a:cubicBezTo>
                <a:lnTo>
                  <a:pt x="15812" y="3252"/>
                </a:lnTo>
                <a:lnTo>
                  <a:pt x="16052" y="3260"/>
                </a:lnTo>
                <a:cubicBezTo>
                  <a:pt x="16183" y="3264"/>
                  <a:pt x="16326" y="3265"/>
                  <a:pt x="16371" y="3268"/>
                </a:cubicBezTo>
                <a:cubicBezTo>
                  <a:pt x="16466" y="3274"/>
                  <a:pt x="16588" y="3507"/>
                  <a:pt x="16588" y="3680"/>
                </a:cubicBezTo>
                <a:cubicBezTo>
                  <a:pt x="16588" y="3789"/>
                  <a:pt x="16606" y="3802"/>
                  <a:pt x="16726" y="3774"/>
                </a:cubicBezTo>
                <a:cubicBezTo>
                  <a:pt x="16872" y="3739"/>
                  <a:pt x="16958" y="3836"/>
                  <a:pt x="16958" y="4038"/>
                </a:cubicBezTo>
                <a:cubicBezTo>
                  <a:pt x="16958" y="4105"/>
                  <a:pt x="16988" y="4139"/>
                  <a:pt x="17045" y="4139"/>
                </a:cubicBezTo>
                <a:cubicBezTo>
                  <a:pt x="17136" y="4139"/>
                  <a:pt x="17277" y="4336"/>
                  <a:pt x="17277" y="4459"/>
                </a:cubicBezTo>
                <a:cubicBezTo>
                  <a:pt x="17277" y="4501"/>
                  <a:pt x="17334" y="4535"/>
                  <a:pt x="17408" y="4544"/>
                </a:cubicBezTo>
                <a:cubicBezTo>
                  <a:pt x="17512" y="4557"/>
                  <a:pt x="17534" y="4585"/>
                  <a:pt x="17546" y="4715"/>
                </a:cubicBezTo>
                <a:cubicBezTo>
                  <a:pt x="17557" y="4845"/>
                  <a:pt x="17584" y="4875"/>
                  <a:pt x="17698" y="4902"/>
                </a:cubicBezTo>
                <a:cubicBezTo>
                  <a:pt x="17783" y="4922"/>
                  <a:pt x="17854" y="4979"/>
                  <a:pt x="17879" y="5050"/>
                </a:cubicBezTo>
                <a:cubicBezTo>
                  <a:pt x="17902" y="5115"/>
                  <a:pt x="17964" y="5173"/>
                  <a:pt x="18024" y="5182"/>
                </a:cubicBezTo>
                <a:cubicBezTo>
                  <a:pt x="18119" y="5197"/>
                  <a:pt x="18135" y="5232"/>
                  <a:pt x="18147" y="5486"/>
                </a:cubicBezTo>
                <a:lnTo>
                  <a:pt x="18155" y="5766"/>
                </a:lnTo>
                <a:lnTo>
                  <a:pt x="18314" y="5766"/>
                </a:lnTo>
                <a:cubicBezTo>
                  <a:pt x="18512" y="5766"/>
                  <a:pt x="18538" y="5816"/>
                  <a:pt x="18525" y="6163"/>
                </a:cubicBezTo>
                <a:cubicBezTo>
                  <a:pt x="18518" y="6324"/>
                  <a:pt x="18540" y="6463"/>
                  <a:pt x="18568" y="6482"/>
                </a:cubicBezTo>
                <a:cubicBezTo>
                  <a:pt x="18595" y="6500"/>
                  <a:pt x="18603" y="6536"/>
                  <a:pt x="18590" y="6559"/>
                </a:cubicBezTo>
                <a:cubicBezTo>
                  <a:pt x="18576" y="6583"/>
                  <a:pt x="18617" y="6596"/>
                  <a:pt x="18684" y="6591"/>
                </a:cubicBezTo>
                <a:cubicBezTo>
                  <a:pt x="18797" y="6582"/>
                  <a:pt x="18817" y="6606"/>
                  <a:pt x="18873" y="6855"/>
                </a:cubicBezTo>
                <a:cubicBezTo>
                  <a:pt x="18906" y="7004"/>
                  <a:pt x="18930" y="7200"/>
                  <a:pt x="18931" y="7291"/>
                </a:cubicBezTo>
                <a:cubicBezTo>
                  <a:pt x="18932" y="7412"/>
                  <a:pt x="18949" y="7450"/>
                  <a:pt x="18996" y="7431"/>
                </a:cubicBezTo>
                <a:cubicBezTo>
                  <a:pt x="19123" y="7378"/>
                  <a:pt x="19211" y="7518"/>
                  <a:pt x="19257" y="7867"/>
                </a:cubicBezTo>
                <a:cubicBezTo>
                  <a:pt x="19282" y="8056"/>
                  <a:pt x="19300" y="8315"/>
                  <a:pt x="19301" y="8442"/>
                </a:cubicBezTo>
                <a:cubicBezTo>
                  <a:pt x="19301" y="8644"/>
                  <a:pt x="19319" y="8670"/>
                  <a:pt x="19409" y="8684"/>
                </a:cubicBezTo>
                <a:cubicBezTo>
                  <a:pt x="19505" y="8698"/>
                  <a:pt x="19511" y="8726"/>
                  <a:pt x="19511" y="9034"/>
                </a:cubicBezTo>
                <a:cubicBezTo>
                  <a:pt x="19510" y="9261"/>
                  <a:pt x="19524" y="9368"/>
                  <a:pt x="19562" y="9368"/>
                </a:cubicBezTo>
                <a:cubicBezTo>
                  <a:pt x="19651" y="9368"/>
                  <a:pt x="19656" y="9383"/>
                  <a:pt x="19736" y="9897"/>
                </a:cubicBezTo>
                <a:cubicBezTo>
                  <a:pt x="19753" y="10012"/>
                  <a:pt x="19753" y="10125"/>
                  <a:pt x="19736" y="10154"/>
                </a:cubicBezTo>
                <a:cubicBezTo>
                  <a:pt x="19706" y="10205"/>
                  <a:pt x="19699" y="11345"/>
                  <a:pt x="19721" y="11936"/>
                </a:cubicBezTo>
                <a:cubicBezTo>
                  <a:pt x="19734" y="12284"/>
                  <a:pt x="19665" y="12408"/>
                  <a:pt x="19460" y="12450"/>
                </a:cubicBezTo>
                <a:lnTo>
                  <a:pt x="19301" y="12481"/>
                </a:lnTo>
                <a:lnTo>
                  <a:pt x="19301" y="13057"/>
                </a:lnTo>
                <a:cubicBezTo>
                  <a:pt x="19298" y="13372"/>
                  <a:pt x="19281" y="13746"/>
                  <a:pt x="19264" y="13881"/>
                </a:cubicBezTo>
                <a:cubicBezTo>
                  <a:pt x="19235" y="14120"/>
                  <a:pt x="19232" y="14124"/>
                  <a:pt x="19076" y="14138"/>
                </a:cubicBezTo>
                <a:cubicBezTo>
                  <a:pt x="18915" y="14153"/>
                  <a:pt x="18914" y="14153"/>
                  <a:pt x="18931" y="14372"/>
                </a:cubicBezTo>
                <a:cubicBezTo>
                  <a:pt x="18943" y="14536"/>
                  <a:pt x="18926" y="14598"/>
                  <a:pt x="18873" y="14621"/>
                </a:cubicBezTo>
                <a:cubicBezTo>
                  <a:pt x="18822" y="14641"/>
                  <a:pt x="18811" y="14693"/>
                  <a:pt x="18829" y="14792"/>
                </a:cubicBezTo>
                <a:cubicBezTo>
                  <a:pt x="18852" y="14912"/>
                  <a:pt x="18833" y="14941"/>
                  <a:pt x="18699" y="15010"/>
                </a:cubicBezTo>
                <a:cubicBezTo>
                  <a:pt x="18549" y="15086"/>
                  <a:pt x="18544" y="15096"/>
                  <a:pt x="18532" y="15414"/>
                </a:cubicBezTo>
                <a:cubicBezTo>
                  <a:pt x="18525" y="15594"/>
                  <a:pt x="18509" y="15764"/>
                  <a:pt x="18496" y="15788"/>
                </a:cubicBezTo>
                <a:cubicBezTo>
                  <a:pt x="18482" y="15811"/>
                  <a:pt x="18400" y="15827"/>
                  <a:pt x="18314" y="15827"/>
                </a:cubicBezTo>
                <a:cubicBezTo>
                  <a:pt x="18168" y="15827"/>
                  <a:pt x="18161" y="15839"/>
                  <a:pt x="18147" y="16013"/>
                </a:cubicBezTo>
                <a:cubicBezTo>
                  <a:pt x="18136" y="16158"/>
                  <a:pt x="18108" y="16196"/>
                  <a:pt x="18031" y="16208"/>
                </a:cubicBezTo>
                <a:cubicBezTo>
                  <a:pt x="17958" y="16219"/>
                  <a:pt x="17924" y="16279"/>
                  <a:pt x="17894" y="16434"/>
                </a:cubicBezTo>
                <a:cubicBezTo>
                  <a:pt x="17859" y="16608"/>
                  <a:pt x="17832" y="16643"/>
                  <a:pt x="17705" y="16682"/>
                </a:cubicBezTo>
                <a:cubicBezTo>
                  <a:pt x="17570" y="16724"/>
                  <a:pt x="17553" y="16747"/>
                  <a:pt x="17553" y="16916"/>
                </a:cubicBezTo>
                <a:cubicBezTo>
                  <a:pt x="17553" y="17114"/>
                  <a:pt x="17493" y="17200"/>
                  <a:pt x="17429" y="17095"/>
                </a:cubicBezTo>
                <a:cubicBezTo>
                  <a:pt x="17406" y="17055"/>
                  <a:pt x="17386" y="17119"/>
                  <a:pt x="17371" y="17258"/>
                </a:cubicBezTo>
                <a:lnTo>
                  <a:pt x="17350" y="17476"/>
                </a:lnTo>
                <a:lnTo>
                  <a:pt x="17154" y="17476"/>
                </a:lnTo>
                <a:cubicBezTo>
                  <a:pt x="17007" y="17477"/>
                  <a:pt x="16959" y="17499"/>
                  <a:pt x="16965" y="17554"/>
                </a:cubicBezTo>
                <a:cubicBezTo>
                  <a:pt x="16970" y="17595"/>
                  <a:pt x="16950" y="17689"/>
                  <a:pt x="16922" y="17764"/>
                </a:cubicBezTo>
                <a:cubicBezTo>
                  <a:pt x="16882" y="17869"/>
                  <a:pt x="16838" y="17896"/>
                  <a:pt x="16733" y="17896"/>
                </a:cubicBezTo>
                <a:cubicBezTo>
                  <a:pt x="16627" y="17896"/>
                  <a:pt x="16592" y="17919"/>
                  <a:pt x="16581" y="18005"/>
                </a:cubicBezTo>
                <a:cubicBezTo>
                  <a:pt x="16569" y="18092"/>
                  <a:pt x="16533" y="18125"/>
                  <a:pt x="16407" y="18138"/>
                </a:cubicBezTo>
                <a:cubicBezTo>
                  <a:pt x="16318" y="18146"/>
                  <a:pt x="16231" y="18185"/>
                  <a:pt x="16211" y="18223"/>
                </a:cubicBezTo>
                <a:cubicBezTo>
                  <a:pt x="16191" y="18262"/>
                  <a:pt x="16136" y="18293"/>
                  <a:pt x="16088" y="18293"/>
                </a:cubicBezTo>
                <a:cubicBezTo>
                  <a:pt x="16040" y="18293"/>
                  <a:pt x="15988" y="18311"/>
                  <a:pt x="15972" y="18340"/>
                </a:cubicBezTo>
                <a:cubicBezTo>
                  <a:pt x="15952" y="18375"/>
                  <a:pt x="15922" y="18381"/>
                  <a:pt x="15885" y="18348"/>
                </a:cubicBezTo>
                <a:cubicBezTo>
                  <a:pt x="15843" y="18311"/>
                  <a:pt x="15828" y="18339"/>
                  <a:pt x="15819" y="18472"/>
                </a:cubicBezTo>
                <a:cubicBezTo>
                  <a:pt x="15805" y="18710"/>
                  <a:pt x="15782" y="18737"/>
                  <a:pt x="15609" y="18737"/>
                </a:cubicBezTo>
                <a:cubicBezTo>
                  <a:pt x="15481" y="18737"/>
                  <a:pt x="15453" y="18760"/>
                  <a:pt x="15384" y="18931"/>
                </a:cubicBezTo>
                <a:cubicBezTo>
                  <a:pt x="15307" y="19124"/>
                  <a:pt x="15301" y="19134"/>
                  <a:pt x="15065" y="19141"/>
                </a:cubicBezTo>
                <a:cubicBezTo>
                  <a:pt x="14932" y="19146"/>
                  <a:pt x="14789" y="19145"/>
                  <a:pt x="14746" y="19141"/>
                </a:cubicBezTo>
                <a:cubicBezTo>
                  <a:pt x="14688" y="19136"/>
                  <a:pt x="14662" y="19183"/>
                  <a:pt x="14652" y="19320"/>
                </a:cubicBezTo>
                <a:cubicBezTo>
                  <a:pt x="14638" y="19504"/>
                  <a:pt x="14635" y="19502"/>
                  <a:pt x="14405" y="19515"/>
                </a:cubicBezTo>
                <a:cubicBezTo>
                  <a:pt x="13960" y="19539"/>
                  <a:pt x="13884" y="19563"/>
                  <a:pt x="13869" y="19709"/>
                </a:cubicBezTo>
                <a:cubicBezTo>
                  <a:pt x="13860" y="19788"/>
                  <a:pt x="13829" y="19849"/>
                  <a:pt x="13789" y="19849"/>
                </a:cubicBezTo>
                <a:cubicBezTo>
                  <a:pt x="13751" y="19850"/>
                  <a:pt x="13698" y="19865"/>
                  <a:pt x="13673" y="19880"/>
                </a:cubicBezTo>
                <a:cubicBezTo>
                  <a:pt x="13531" y="19969"/>
                  <a:pt x="13382" y="19966"/>
                  <a:pt x="13303" y="19873"/>
                </a:cubicBezTo>
                <a:cubicBezTo>
                  <a:pt x="13196" y="19745"/>
                  <a:pt x="13084" y="19741"/>
                  <a:pt x="13027" y="19873"/>
                </a:cubicBezTo>
                <a:cubicBezTo>
                  <a:pt x="12985" y="19971"/>
                  <a:pt x="12795" y="20024"/>
                  <a:pt x="12505" y="20013"/>
                </a:cubicBezTo>
                <a:cubicBezTo>
                  <a:pt x="12467" y="20011"/>
                  <a:pt x="12372" y="20007"/>
                  <a:pt x="12302" y="20005"/>
                </a:cubicBezTo>
                <a:cubicBezTo>
                  <a:pt x="12232" y="20003"/>
                  <a:pt x="12135" y="20042"/>
                  <a:pt x="12085" y="20091"/>
                </a:cubicBezTo>
                <a:cubicBezTo>
                  <a:pt x="12034" y="20139"/>
                  <a:pt x="11998" y="20160"/>
                  <a:pt x="11998" y="20137"/>
                </a:cubicBezTo>
                <a:cubicBezTo>
                  <a:pt x="11998" y="20114"/>
                  <a:pt x="11970" y="20120"/>
                  <a:pt x="11940" y="20153"/>
                </a:cubicBezTo>
                <a:cubicBezTo>
                  <a:pt x="11909" y="20185"/>
                  <a:pt x="11765" y="20215"/>
                  <a:pt x="11620" y="20215"/>
                </a:cubicBezTo>
                <a:cubicBezTo>
                  <a:pt x="11415" y="20215"/>
                  <a:pt x="11356" y="20231"/>
                  <a:pt x="11345" y="20293"/>
                </a:cubicBezTo>
                <a:cubicBezTo>
                  <a:pt x="11335" y="20348"/>
                  <a:pt x="11265" y="20381"/>
                  <a:pt x="11127" y="20394"/>
                </a:cubicBezTo>
                <a:cubicBezTo>
                  <a:pt x="10958" y="20410"/>
                  <a:pt x="10930" y="20400"/>
                  <a:pt x="10910" y="20316"/>
                </a:cubicBezTo>
                <a:cubicBezTo>
                  <a:pt x="10892" y="20242"/>
                  <a:pt x="10845" y="20215"/>
                  <a:pt x="10728" y="20215"/>
                </a:cubicBezTo>
                <a:cubicBezTo>
                  <a:pt x="10624" y="20215"/>
                  <a:pt x="10569" y="20237"/>
                  <a:pt x="10569" y="20285"/>
                </a:cubicBezTo>
                <a:cubicBezTo>
                  <a:pt x="10569" y="20403"/>
                  <a:pt x="10473" y="20427"/>
                  <a:pt x="10446" y="20316"/>
                </a:cubicBezTo>
                <a:cubicBezTo>
                  <a:pt x="10423" y="20223"/>
                  <a:pt x="10391" y="20215"/>
                  <a:pt x="10090" y="20215"/>
                </a:cubicBezTo>
                <a:cubicBezTo>
                  <a:pt x="9757" y="20215"/>
                  <a:pt x="9606" y="20144"/>
                  <a:pt x="9677" y="20021"/>
                </a:cubicBezTo>
                <a:cubicBezTo>
                  <a:pt x="9693" y="19992"/>
                  <a:pt x="9680" y="19966"/>
                  <a:pt x="9655" y="19966"/>
                </a:cubicBezTo>
                <a:cubicBezTo>
                  <a:pt x="9630" y="19966"/>
                  <a:pt x="9603" y="19989"/>
                  <a:pt x="9590" y="20013"/>
                </a:cubicBezTo>
                <a:cubicBezTo>
                  <a:pt x="9576" y="20036"/>
                  <a:pt x="9517" y="20044"/>
                  <a:pt x="9459" y="20036"/>
                </a:cubicBezTo>
                <a:cubicBezTo>
                  <a:pt x="9402" y="20028"/>
                  <a:pt x="9194" y="20001"/>
                  <a:pt x="9002" y="19974"/>
                </a:cubicBezTo>
                <a:cubicBezTo>
                  <a:pt x="8811" y="19946"/>
                  <a:pt x="8618" y="19936"/>
                  <a:pt x="8567" y="19951"/>
                </a:cubicBezTo>
                <a:cubicBezTo>
                  <a:pt x="8516" y="19965"/>
                  <a:pt x="8397" y="19935"/>
                  <a:pt x="8306" y="19880"/>
                </a:cubicBezTo>
                <a:cubicBezTo>
                  <a:pt x="8164" y="19795"/>
                  <a:pt x="8141" y="19785"/>
                  <a:pt x="8118" y="19849"/>
                </a:cubicBezTo>
                <a:cubicBezTo>
                  <a:pt x="8070" y="19983"/>
                  <a:pt x="7971" y="19897"/>
                  <a:pt x="7987" y="19733"/>
                </a:cubicBezTo>
                <a:lnTo>
                  <a:pt x="8009" y="19577"/>
                </a:lnTo>
                <a:lnTo>
                  <a:pt x="7740" y="19569"/>
                </a:lnTo>
                <a:cubicBezTo>
                  <a:pt x="7333" y="19562"/>
                  <a:pt x="7242" y="19523"/>
                  <a:pt x="7226" y="19344"/>
                </a:cubicBezTo>
                <a:cubicBezTo>
                  <a:pt x="7214" y="19223"/>
                  <a:pt x="7198" y="19193"/>
                  <a:pt x="7131" y="19211"/>
                </a:cubicBezTo>
                <a:cubicBezTo>
                  <a:pt x="7085" y="19224"/>
                  <a:pt x="7032" y="19217"/>
                  <a:pt x="7015" y="19188"/>
                </a:cubicBezTo>
                <a:cubicBezTo>
                  <a:pt x="6998" y="19158"/>
                  <a:pt x="6888" y="19134"/>
                  <a:pt x="6776" y="19134"/>
                </a:cubicBezTo>
                <a:cubicBezTo>
                  <a:pt x="6582" y="19134"/>
                  <a:pt x="6567" y="19121"/>
                  <a:pt x="6493" y="18939"/>
                </a:cubicBezTo>
                <a:cubicBezTo>
                  <a:pt x="6417" y="18749"/>
                  <a:pt x="6418" y="18748"/>
                  <a:pt x="6167" y="18744"/>
                </a:cubicBezTo>
                <a:cubicBezTo>
                  <a:pt x="5902" y="18741"/>
                  <a:pt x="5775" y="18654"/>
                  <a:pt x="5826" y="18511"/>
                </a:cubicBezTo>
                <a:cubicBezTo>
                  <a:pt x="5840" y="18470"/>
                  <a:pt x="5823" y="18441"/>
                  <a:pt x="5782" y="18441"/>
                </a:cubicBezTo>
                <a:cubicBezTo>
                  <a:pt x="5744" y="18441"/>
                  <a:pt x="5656" y="18372"/>
                  <a:pt x="5594" y="18293"/>
                </a:cubicBezTo>
                <a:cubicBezTo>
                  <a:pt x="5532" y="18214"/>
                  <a:pt x="5437" y="18147"/>
                  <a:pt x="5376" y="18138"/>
                </a:cubicBezTo>
                <a:cubicBezTo>
                  <a:pt x="5292" y="18125"/>
                  <a:pt x="5271" y="18090"/>
                  <a:pt x="5282" y="18005"/>
                </a:cubicBezTo>
                <a:cubicBezTo>
                  <a:pt x="5293" y="17923"/>
                  <a:pt x="5269" y="17896"/>
                  <a:pt x="5202" y="17896"/>
                </a:cubicBezTo>
                <a:cubicBezTo>
                  <a:pt x="5153" y="17896"/>
                  <a:pt x="5103" y="17935"/>
                  <a:pt x="5086" y="17982"/>
                </a:cubicBezTo>
                <a:cubicBezTo>
                  <a:pt x="5035" y="18124"/>
                  <a:pt x="4877" y="17861"/>
                  <a:pt x="4876" y="17632"/>
                </a:cubicBezTo>
                <a:cubicBezTo>
                  <a:pt x="4875" y="17478"/>
                  <a:pt x="4862" y="17452"/>
                  <a:pt x="4803" y="17476"/>
                </a:cubicBezTo>
                <a:cubicBezTo>
                  <a:pt x="4754" y="17496"/>
                  <a:pt x="4718" y="17472"/>
                  <a:pt x="4702" y="17406"/>
                </a:cubicBezTo>
                <a:cubicBezTo>
                  <a:pt x="4689" y="17352"/>
                  <a:pt x="4649" y="17305"/>
                  <a:pt x="4615" y="17305"/>
                </a:cubicBezTo>
                <a:cubicBezTo>
                  <a:pt x="4544" y="17305"/>
                  <a:pt x="4448" y="17134"/>
                  <a:pt x="4491" y="17087"/>
                </a:cubicBezTo>
                <a:cubicBezTo>
                  <a:pt x="4507" y="17070"/>
                  <a:pt x="4464" y="17060"/>
                  <a:pt x="4390" y="17056"/>
                </a:cubicBezTo>
                <a:cubicBezTo>
                  <a:pt x="4316" y="17052"/>
                  <a:pt x="4225" y="17043"/>
                  <a:pt x="4187" y="17040"/>
                </a:cubicBezTo>
                <a:cubicBezTo>
                  <a:pt x="4142" y="17037"/>
                  <a:pt x="4109" y="16971"/>
                  <a:pt x="4100" y="16854"/>
                </a:cubicBezTo>
                <a:cubicBezTo>
                  <a:pt x="4090" y="16725"/>
                  <a:pt x="4063" y="16669"/>
                  <a:pt x="3998" y="16651"/>
                </a:cubicBezTo>
                <a:cubicBezTo>
                  <a:pt x="3949" y="16638"/>
                  <a:pt x="3911" y="16590"/>
                  <a:pt x="3911" y="16550"/>
                </a:cubicBezTo>
                <a:cubicBezTo>
                  <a:pt x="3911" y="16510"/>
                  <a:pt x="3868" y="16471"/>
                  <a:pt x="3817" y="16457"/>
                </a:cubicBezTo>
                <a:cubicBezTo>
                  <a:pt x="3738" y="16435"/>
                  <a:pt x="3723" y="16386"/>
                  <a:pt x="3723" y="16130"/>
                </a:cubicBezTo>
                <a:lnTo>
                  <a:pt x="3723" y="15834"/>
                </a:lnTo>
                <a:lnTo>
                  <a:pt x="3527" y="15819"/>
                </a:lnTo>
                <a:lnTo>
                  <a:pt x="3338" y="15803"/>
                </a:lnTo>
                <a:lnTo>
                  <a:pt x="3346" y="15585"/>
                </a:lnTo>
                <a:cubicBezTo>
                  <a:pt x="3357" y="15381"/>
                  <a:pt x="3352" y="15371"/>
                  <a:pt x="3288" y="15461"/>
                </a:cubicBezTo>
                <a:cubicBezTo>
                  <a:pt x="3220" y="15556"/>
                  <a:pt x="3223" y="15550"/>
                  <a:pt x="3193" y="15438"/>
                </a:cubicBezTo>
                <a:cubicBezTo>
                  <a:pt x="3172" y="15356"/>
                  <a:pt x="3138" y="15335"/>
                  <a:pt x="3077" y="15352"/>
                </a:cubicBezTo>
                <a:cubicBezTo>
                  <a:pt x="2959" y="15385"/>
                  <a:pt x="2928" y="15310"/>
                  <a:pt x="2939" y="15010"/>
                </a:cubicBezTo>
                <a:cubicBezTo>
                  <a:pt x="2945" y="14864"/>
                  <a:pt x="2924" y="14733"/>
                  <a:pt x="2896" y="14714"/>
                </a:cubicBezTo>
                <a:cubicBezTo>
                  <a:pt x="2860" y="14690"/>
                  <a:pt x="2864" y="14663"/>
                  <a:pt x="2903" y="14613"/>
                </a:cubicBezTo>
                <a:cubicBezTo>
                  <a:pt x="2947" y="14556"/>
                  <a:pt x="2947" y="14550"/>
                  <a:pt x="2889" y="14574"/>
                </a:cubicBezTo>
                <a:cubicBezTo>
                  <a:pt x="2848" y="14591"/>
                  <a:pt x="2774" y="14559"/>
                  <a:pt x="2722" y="14504"/>
                </a:cubicBezTo>
                <a:cubicBezTo>
                  <a:pt x="2647" y="14423"/>
                  <a:pt x="2625" y="14310"/>
                  <a:pt x="2599" y="13866"/>
                </a:cubicBezTo>
                <a:cubicBezTo>
                  <a:pt x="2569" y="13382"/>
                  <a:pt x="2555" y="13324"/>
                  <a:pt x="2483" y="13344"/>
                </a:cubicBezTo>
                <a:cubicBezTo>
                  <a:pt x="2366" y="13377"/>
                  <a:pt x="2317" y="13283"/>
                  <a:pt x="2265" y="12916"/>
                </a:cubicBezTo>
                <a:cubicBezTo>
                  <a:pt x="2252" y="12822"/>
                  <a:pt x="2219" y="12718"/>
                  <a:pt x="2193" y="12683"/>
                </a:cubicBezTo>
                <a:cubicBezTo>
                  <a:pt x="2162" y="12642"/>
                  <a:pt x="2151" y="12211"/>
                  <a:pt x="2156" y="11485"/>
                </a:cubicBezTo>
                <a:cubicBezTo>
                  <a:pt x="2163" y="10586"/>
                  <a:pt x="2152" y="10354"/>
                  <a:pt x="2105" y="10364"/>
                </a:cubicBezTo>
                <a:cubicBezTo>
                  <a:pt x="2032" y="10380"/>
                  <a:pt x="2031" y="9856"/>
                  <a:pt x="2105" y="9695"/>
                </a:cubicBezTo>
                <a:cubicBezTo>
                  <a:pt x="2133" y="9636"/>
                  <a:pt x="2168" y="9367"/>
                  <a:pt x="2178" y="9096"/>
                </a:cubicBezTo>
                <a:cubicBezTo>
                  <a:pt x="2196" y="8612"/>
                  <a:pt x="2257" y="8371"/>
                  <a:pt x="2396" y="8279"/>
                </a:cubicBezTo>
                <a:cubicBezTo>
                  <a:pt x="2441" y="8249"/>
                  <a:pt x="2442" y="8223"/>
                  <a:pt x="2396" y="8162"/>
                </a:cubicBezTo>
                <a:cubicBezTo>
                  <a:pt x="2314" y="8057"/>
                  <a:pt x="2373" y="7975"/>
                  <a:pt x="2483" y="8038"/>
                </a:cubicBezTo>
                <a:cubicBezTo>
                  <a:pt x="2557" y="8081"/>
                  <a:pt x="2572" y="8060"/>
                  <a:pt x="2599" y="7890"/>
                </a:cubicBezTo>
                <a:cubicBezTo>
                  <a:pt x="2615" y="7783"/>
                  <a:pt x="2627" y="7631"/>
                  <a:pt x="2620" y="7555"/>
                </a:cubicBezTo>
                <a:cubicBezTo>
                  <a:pt x="2613" y="7480"/>
                  <a:pt x="2627" y="7372"/>
                  <a:pt x="2657" y="7314"/>
                </a:cubicBezTo>
                <a:cubicBezTo>
                  <a:pt x="2686" y="7257"/>
                  <a:pt x="2701" y="7198"/>
                  <a:pt x="2686" y="7182"/>
                </a:cubicBezTo>
                <a:cubicBezTo>
                  <a:pt x="2640" y="7133"/>
                  <a:pt x="2767" y="7003"/>
                  <a:pt x="2860" y="7003"/>
                </a:cubicBezTo>
                <a:cubicBezTo>
                  <a:pt x="2933" y="7003"/>
                  <a:pt x="2948" y="6957"/>
                  <a:pt x="2954" y="6715"/>
                </a:cubicBezTo>
                <a:cubicBezTo>
                  <a:pt x="2958" y="6559"/>
                  <a:pt x="2959" y="6401"/>
                  <a:pt x="2961" y="6365"/>
                </a:cubicBezTo>
                <a:cubicBezTo>
                  <a:pt x="2964" y="6328"/>
                  <a:pt x="3018" y="6261"/>
                  <a:pt x="3077" y="6209"/>
                </a:cubicBezTo>
                <a:cubicBezTo>
                  <a:pt x="3158" y="6139"/>
                  <a:pt x="3202" y="6126"/>
                  <a:pt x="3266" y="6163"/>
                </a:cubicBezTo>
                <a:cubicBezTo>
                  <a:pt x="3342" y="6206"/>
                  <a:pt x="3346" y="6192"/>
                  <a:pt x="3324" y="6046"/>
                </a:cubicBezTo>
                <a:cubicBezTo>
                  <a:pt x="3294" y="5848"/>
                  <a:pt x="3397" y="5742"/>
                  <a:pt x="3592" y="5758"/>
                </a:cubicBezTo>
                <a:cubicBezTo>
                  <a:pt x="3723" y="5769"/>
                  <a:pt x="3723" y="5764"/>
                  <a:pt x="3723" y="5517"/>
                </a:cubicBezTo>
                <a:cubicBezTo>
                  <a:pt x="3723" y="5306"/>
                  <a:pt x="3740" y="5258"/>
                  <a:pt x="3817" y="5237"/>
                </a:cubicBezTo>
                <a:cubicBezTo>
                  <a:pt x="3878" y="5220"/>
                  <a:pt x="3911" y="5169"/>
                  <a:pt x="3911" y="5089"/>
                </a:cubicBezTo>
                <a:cubicBezTo>
                  <a:pt x="3911" y="5010"/>
                  <a:pt x="3942" y="4957"/>
                  <a:pt x="3998" y="4941"/>
                </a:cubicBezTo>
                <a:cubicBezTo>
                  <a:pt x="4047" y="4927"/>
                  <a:pt x="4094" y="4876"/>
                  <a:pt x="4107" y="4824"/>
                </a:cubicBezTo>
                <a:cubicBezTo>
                  <a:pt x="4120" y="4772"/>
                  <a:pt x="4163" y="4731"/>
                  <a:pt x="4201" y="4731"/>
                </a:cubicBezTo>
                <a:cubicBezTo>
                  <a:pt x="4240" y="4731"/>
                  <a:pt x="4280" y="4683"/>
                  <a:pt x="4288" y="4622"/>
                </a:cubicBezTo>
                <a:cubicBezTo>
                  <a:pt x="4299" y="4542"/>
                  <a:pt x="4326" y="4513"/>
                  <a:pt x="4397" y="4521"/>
                </a:cubicBezTo>
                <a:cubicBezTo>
                  <a:pt x="4466" y="4528"/>
                  <a:pt x="4492" y="4507"/>
                  <a:pt x="4484" y="4451"/>
                </a:cubicBezTo>
                <a:cubicBezTo>
                  <a:pt x="4478" y="4406"/>
                  <a:pt x="4507" y="4309"/>
                  <a:pt x="4542" y="4233"/>
                </a:cubicBezTo>
                <a:cubicBezTo>
                  <a:pt x="4591" y="4129"/>
                  <a:pt x="4639" y="4093"/>
                  <a:pt x="4738" y="4093"/>
                </a:cubicBezTo>
                <a:cubicBezTo>
                  <a:pt x="4857" y="4093"/>
                  <a:pt x="4870" y="4070"/>
                  <a:pt x="4883" y="3906"/>
                </a:cubicBezTo>
                <a:cubicBezTo>
                  <a:pt x="4895" y="3753"/>
                  <a:pt x="4916" y="3720"/>
                  <a:pt x="5028" y="3688"/>
                </a:cubicBezTo>
                <a:cubicBezTo>
                  <a:pt x="5101" y="3667"/>
                  <a:pt x="5242" y="3565"/>
                  <a:pt x="5340" y="3455"/>
                </a:cubicBezTo>
                <a:cubicBezTo>
                  <a:pt x="5438" y="3345"/>
                  <a:pt x="5545" y="3252"/>
                  <a:pt x="5579" y="3252"/>
                </a:cubicBezTo>
                <a:cubicBezTo>
                  <a:pt x="5614" y="3252"/>
                  <a:pt x="5659" y="3215"/>
                  <a:pt x="5674" y="3175"/>
                </a:cubicBezTo>
                <a:cubicBezTo>
                  <a:pt x="5688" y="3134"/>
                  <a:pt x="5734" y="3105"/>
                  <a:pt x="5775" y="3105"/>
                </a:cubicBezTo>
                <a:cubicBezTo>
                  <a:pt x="5820" y="3105"/>
                  <a:pt x="5840" y="3075"/>
                  <a:pt x="5826" y="3035"/>
                </a:cubicBezTo>
                <a:cubicBezTo>
                  <a:pt x="5783" y="2915"/>
                  <a:pt x="5897" y="2856"/>
                  <a:pt x="6174" y="2856"/>
                </a:cubicBezTo>
                <a:lnTo>
                  <a:pt x="6442" y="2856"/>
                </a:lnTo>
                <a:lnTo>
                  <a:pt x="6428" y="2669"/>
                </a:lnTo>
                <a:cubicBezTo>
                  <a:pt x="6413" y="2451"/>
                  <a:pt x="6465" y="2336"/>
                  <a:pt x="6544" y="2404"/>
                </a:cubicBezTo>
                <a:cubicBezTo>
                  <a:pt x="6613" y="2464"/>
                  <a:pt x="6973" y="2443"/>
                  <a:pt x="7052" y="2373"/>
                </a:cubicBezTo>
                <a:cubicBezTo>
                  <a:pt x="7096" y="2333"/>
                  <a:pt x="7121" y="2331"/>
                  <a:pt x="7160" y="2373"/>
                </a:cubicBezTo>
                <a:cubicBezTo>
                  <a:pt x="7202" y="2418"/>
                  <a:pt x="7218" y="2402"/>
                  <a:pt x="7218" y="2303"/>
                </a:cubicBezTo>
                <a:cubicBezTo>
                  <a:pt x="7218" y="2132"/>
                  <a:pt x="7425" y="2023"/>
                  <a:pt x="7740" y="2023"/>
                </a:cubicBezTo>
                <a:cubicBezTo>
                  <a:pt x="7963" y="2023"/>
                  <a:pt x="7978" y="2008"/>
                  <a:pt x="8031" y="1860"/>
                </a:cubicBezTo>
                <a:cubicBezTo>
                  <a:pt x="8061" y="1773"/>
                  <a:pt x="8101" y="1717"/>
                  <a:pt x="8118" y="1735"/>
                </a:cubicBezTo>
                <a:cubicBezTo>
                  <a:pt x="8135" y="1753"/>
                  <a:pt x="8178" y="1750"/>
                  <a:pt x="8212" y="1720"/>
                </a:cubicBezTo>
                <a:cubicBezTo>
                  <a:pt x="8252" y="1684"/>
                  <a:pt x="8367" y="1669"/>
                  <a:pt x="8524" y="1688"/>
                </a:cubicBezTo>
                <a:cubicBezTo>
                  <a:pt x="8710" y="1712"/>
                  <a:pt x="8780" y="1703"/>
                  <a:pt x="8821" y="1650"/>
                </a:cubicBezTo>
                <a:cubicBezTo>
                  <a:pt x="8861" y="1598"/>
                  <a:pt x="8941" y="1591"/>
                  <a:pt x="9097" y="1611"/>
                </a:cubicBezTo>
                <a:cubicBezTo>
                  <a:pt x="9361" y="1644"/>
                  <a:pt x="9824" y="1551"/>
                  <a:pt x="9931" y="1447"/>
                </a:cubicBezTo>
                <a:cubicBezTo>
                  <a:pt x="9998" y="1382"/>
                  <a:pt x="10152" y="1372"/>
                  <a:pt x="10997" y="1385"/>
                </a:cubicBezTo>
                <a:close/>
                <a:moveTo>
                  <a:pt x="13339" y="4949"/>
                </a:moveTo>
                <a:cubicBezTo>
                  <a:pt x="13300" y="4951"/>
                  <a:pt x="13274" y="4952"/>
                  <a:pt x="13267" y="4964"/>
                </a:cubicBezTo>
                <a:cubicBezTo>
                  <a:pt x="13251" y="4991"/>
                  <a:pt x="13139" y="4996"/>
                  <a:pt x="12998" y="4972"/>
                </a:cubicBezTo>
                <a:cubicBezTo>
                  <a:pt x="12867" y="4950"/>
                  <a:pt x="12747" y="4948"/>
                  <a:pt x="12723" y="4964"/>
                </a:cubicBezTo>
                <a:cubicBezTo>
                  <a:pt x="12698" y="4981"/>
                  <a:pt x="12684" y="5234"/>
                  <a:pt x="12694" y="5563"/>
                </a:cubicBezTo>
                <a:lnTo>
                  <a:pt x="12708" y="6139"/>
                </a:lnTo>
                <a:lnTo>
                  <a:pt x="12890" y="6186"/>
                </a:lnTo>
                <a:lnTo>
                  <a:pt x="13078" y="6233"/>
                </a:lnTo>
                <a:lnTo>
                  <a:pt x="13093" y="6614"/>
                </a:lnTo>
                <a:cubicBezTo>
                  <a:pt x="13105" y="6980"/>
                  <a:pt x="13110" y="7003"/>
                  <a:pt x="13216" y="7003"/>
                </a:cubicBezTo>
                <a:cubicBezTo>
                  <a:pt x="13277" y="7003"/>
                  <a:pt x="13338" y="7022"/>
                  <a:pt x="13354" y="7050"/>
                </a:cubicBezTo>
                <a:cubicBezTo>
                  <a:pt x="13370" y="7077"/>
                  <a:pt x="13387" y="7390"/>
                  <a:pt x="13397" y="7742"/>
                </a:cubicBezTo>
                <a:cubicBezTo>
                  <a:pt x="13411" y="8222"/>
                  <a:pt x="13436" y="8414"/>
                  <a:pt x="13492" y="8505"/>
                </a:cubicBezTo>
                <a:cubicBezTo>
                  <a:pt x="13578" y="8646"/>
                  <a:pt x="13543" y="8767"/>
                  <a:pt x="13441" y="8676"/>
                </a:cubicBezTo>
                <a:cubicBezTo>
                  <a:pt x="13388" y="8629"/>
                  <a:pt x="13375" y="8641"/>
                  <a:pt x="13375" y="8746"/>
                </a:cubicBezTo>
                <a:cubicBezTo>
                  <a:pt x="13375" y="8835"/>
                  <a:pt x="13396" y="8865"/>
                  <a:pt x="13441" y="8847"/>
                </a:cubicBezTo>
                <a:cubicBezTo>
                  <a:pt x="13517" y="8815"/>
                  <a:pt x="13580" y="8904"/>
                  <a:pt x="13513" y="8948"/>
                </a:cubicBezTo>
                <a:cubicBezTo>
                  <a:pt x="13435" y="9000"/>
                  <a:pt x="13457" y="9127"/>
                  <a:pt x="13542" y="9112"/>
                </a:cubicBezTo>
                <a:cubicBezTo>
                  <a:pt x="13591" y="9103"/>
                  <a:pt x="13632" y="9137"/>
                  <a:pt x="13644" y="9197"/>
                </a:cubicBezTo>
                <a:cubicBezTo>
                  <a:pt x="13695" y="9465"/>
                  <a:pt x="14057" y="9621"/>
                  <a:pt x="14238" y="9454"/>
                </a:cubicBezTo>
                <a:cubicBezTo>
                  <a:pt x="14281" y="9415"/>
                  <a:pt x="14381" y="9381"/>
                  <a:pt x="14456" y="9384"/>
                </a:cubicBezTo>
                <a:cubicBezTo>
                  <a:pt x="14568" y="9388"/>
                  <a:pt x="14595" y="9417"/>
                  <a:pt x="14630" y="9547"/>
                </a:cubicBezTo>
                <a:cubicBezTo>
                  <a:pt x="14666" y="9683"/>
                  <a:pt x="14698" y="9706"/>
                  <a:pt x="14840" y="9718"/>
                </a:cubicBezTo>
                <a:cubicBezTo>
                  <a:pt x="14984" y="9731"/>
                  <a:pt x="15007" y="9752"/>
                  <a:pt x="15007" y="9859"/>
                </a:cubicBezTo>
                <a:cubicBezTo>
                  <a:pt x="15007" y="9941"/>
                  <a:pt x="14979" y="9983"/>
                  <a:pt x="14927" y="9983"/>
                </a:cubicBezTo>
                <a:cubicBezTo>
                  <a:pt x="14885" y="9983"/>
                  <a:pt x="14839" y="10000"/>
                  <a:pt x="14826" y="10014"/>
                </a:cubicBezTo>
                <a:cubicBezTo>
                  <a:pt x="14813" y="10028"/>
                  <a:pt x="14676" y="10022"/>
                  <a:pt x="14521" y="10006"/>
                </a:cubicBezTo>
                <a:cubicBezTo>
                  <a:pt x="14367" y="9991"/>
                  <a:pt x="14231" y="9997"/>
                  <a:pt x="14217" y="10022"/>
                </a:cubicBezTo>
                <a:cubicBezTo>
                  <a:pt x="14201" y="10049"/>
                  <a:pt x="13894" y="10057"/>
                  <a:pt x="13470" y="10038"/>
                </a:cubicBezTo>
                <a:cubicBezTo>
                  <a:pt x="12852" y="10010"/>
                  <a:pt x="12736" y="10012"/>
                  <a:pt x="12687" y="10076"/>
                </a:cubicBezTo>
                <a:cubicBezTo>
                  <a:pt x="12612" y="10173"/>
                  <a:pt x="12322" y="10180"/>
                  <a:pt x="12288" y="10084"/>
                </a:cubicBezTo>
                <a:cubicBezTo>
                  <a:pt x="12267" y="10026"/>
                  <a:pt x="12141" y="10019"/>
                  <a:pt x="11584" y="10030"/>
                </a:cubicBezTo>
                <a:cubicBezTo>
                  <a:pt x="11210" y="10037"/>
                  <a:pt x="10721" y="10024"/>
                  <a:pt x="10496" y="10006"/>
                </a:cubicBezTo>
                <a:cubicBezTo>
                  <a:pt x="10263" y="9988"/>
                  <a:pt x="10065" y="9995"/>
                  <a:pt x="10032" y="10022"/>
                </a:cubicBezTo>
                <a:cubicBezTo>
                  <a:pt x="10001" y="10047"/>
                  <a:pt x="9978" y="10154"/>
                  <a:pt x="9981" y="10255"/>
                </a:cubicBezTo>
                <a:cubicBezTo>
                  <a:pt x="9990" y="10491"/>
                  <a:pt x="9947" y="10576"/>
                  <a:pt x="9858" y="10497"/>
                </a:cubicBezTo>
                <a:cubicBezTo>
                  <a:pt x="9805" y="10449"/>
                  <a:pt x="9793" y="10466"/>
                  <a:pt x="9793" y="10590"/>
                </a:cubicBezTo>
                <a:cubicBezTo>
                  <a:pt x="9793" y="10785"/>
                  <a:pt x="9739" y="10813"/>
                  <a:pt x="9416" y="10800"/>
                </a:cubicBezTo>
                <a:cubicBezTo>
                  <a:pt x="9269" y="10794"/>
                  <a:pt x="9076" y="10806"/>
                  <a:pt x="8988" y="10823"/>
                </a:cubicBezTo>
                <a:lnTo>
                  <a:pt x="8828" y="10855"/>
                </a:lnTo>
                <a:lnTo>
                  <a:pt x="8814" y="11454"/>
                </a:lnTo>
                <a:lnTo>
                  <a:pt x="8799" y="12053"/>
                </a:lnTo>
                <a:lnTo>
                  <a:pt x="8466" y="12068"/>
                </a:lnTo>
                <a:cubicBezTo>
                  <a:pt x="8150" y="12082"/>
                  <a:pt x="8136" y="12080"/>
                  <a:pt x="8096" y="11967"/>
                </a:cubicBezTo>
                <a:cubicBezTo>
                  <a:pt x="8073" y="11902"/>
                  <a:pt x="8020" y="11836"/>
                  <a:pt x="7980" y="11819"/>
                </a:cubicBezTo>
                <a:cubicBezTo>
                  <a:pt x="7893" y="11784"/>
                  <a:pt x="7875" y="11293"/>
                  <a:pt x="7958" y="11205"/>
                </a:cubicBezTo>
                <a:cubicBezTo>
                  <a:pt x="7989" y="11171"/>
                  <a:pt x="7998" y="11084"/>
                  <a:pt x="7980" y="10979"/>
                </a:cubicBezTo>
                <a:lnTo>
                  <a:pt x="7951" y="10800"/>
                </a:lnTo>
                <a:lnTo>
                  <a:pt x="7574" y="10816"/>
                </a:lnTo>
                <a:lnTo>
                  <a:pt x="7197" y="10823"/>
                </a:lnTo>
                <a:lnTo>
                  <a:pt x="7204" y="10419"/>
                </a:lnTo>
                <a:lnTo>
                  <a:pt x="7211" y="10014"/>
                </a:lnTo>
                <a:lnTo>
                  <a:pt x="6928" y="10006"/>
                </a:lnTo>
                <a:cubicBezTo>
                  <a:pt x="6504" y="9998"/>
                  <a:pt x="6307" y="9998"/>
                  <a:pt x="5993" y="10006"/>
                </a:cubicBezTo>
                <a:lnTo>
                  <a:pt x="5710" y="10014"/>
                </a:lnTo>
                <a:lnTo>
                  <a:pt x="5753" y="10146"/>
                </a:lnTo>
                <a:cubicBezTo>
                  <a:pt x="5787" y="10241"/>
                  <a:pt x="5777" y="10286"/>
                  <a:pt x="5724" y="10349"/>
                </a:cubicBezTo>
                <a:cubicBezTo>
                  <a:pt x="5686" y="10395"/>
                  <a:pt x="5652" y="10502"/>
                  <a:pt x="5652" y="10582"/>
                </a:cubicBezTo>
                <a:cubicBezTo>
                  <a:pt x="5652" y="10757"/>
                  <a:pt x="5582" y="10847"/>
                  <a:pt x="5442" y="10847"/>
                </a:cubicBezTo>
                <a:cubicBezTo>
                  <a:pt x="5356" y="10847"/>
                  <a:pt x="5337" y="10879"/>
                  <a:pt x="5325" y="11033"/>
                </a:cubicBezTo>
                <a:cubicBezTo>
                  <a:pt x="5311" y="11218"/>
                  <a:pt x="5306" y="11212"/>
                  <a:pt x="5101" y="11212"/>
                </a:cubicBezTo>
                <a:lnTo>
                  <a:pt x="4898" y="11212"/>
                </a:lnTo>
                <a:lnTo>
                  <a:pt x="4883" y="10870"/>
                </a:lnTo>
                <a:cubicBezTo>
                  <a:pt x="4868" y="10495"/>
                  <a:pt x="4828" y="10403"/>
                  <a:pt x="4673" y="10403"/>
                </a:cubicBezTo>
                <a:cubicBezTo>
                  <a:pt x="4547" y="10403"/>
                  <a:pt x="4495" y="10357"/>
                  <a:pt x="4549" y="10286"/>
                </a:cubicBezTo>
                <a:cubicBezTo>
                  <a:pt x="4576" y="10253"/>
                  <a:pt x="4555" y="10190"/>
                  <a:pt x="4499" y="10115"/>
                </a:cubicBezTo>
                <a:cubicBezTo>
                  <a:pt x="4421" y="10012"/>
                  <a:pt x="4397" y="10004"/>
                  <a:pt x="4296" y="10053"/>
                </a:cubicBezTo>
                <a:cubicBezTo>
                  <a:pt x="4153" y="10123"/>
                  <a:pt x="3877" y="10128"/>
                  <a:pt x="3839" y="10061"/>
                </a:cubicBezTo>
                <a:cubicBezTo>
                  <a:pt x="3823" y="10034"/>
                  <a:pt x="3724" y="10006"/>
                  <a:pt x="3614" y="10006"/>
                </a:cubicBezTo>
                <a:lnTo>
                  <a:pt x="3411" y="10006"/>
                </a:lnTo>
                <a:lnTo>
                  <a:pt x="3418" y="11306"/>
                </a:lnTo>
                <a:cubicBezTo>
                  <a:pt x="3424" y="12351"/>
                  <a:pt x="3412" y="12624"/>
                  <a:pt x="3360" y="12691"/>
                </a:cubicBezTo>
                <a:cubicBezTo>
                  <a:pt x="3325" y="12737"/>
                  <a:pt x="3314" y="12790"/>
                  <a:pt x="3331" y="12808"/>
                </a:cubicBezTo>
                <a:cubicBezTo>
                  <a:pt x="3348" y="12826"/>
                  <a:pt x="3531" y="12837"/>
                  <a:pt x="3744" y="12839"/>
                </a:cubicBezTo>
                <a:cubicBezTo>
                  <a:pt x="4098" y="12841"/>
                  <a:pt x="4138" y="12835"/>
                  <a:pt x="4151" y="12745"/>
                </a:cubicBezTo>
                <a:cubicBezTo>
                  <a:pt x="4158" y="12691"/>
                  <a:pt x="4189" y="12647"/>
                  <a:pt x="4216" y="12652"/>
                </a:cubicBezTo>
                <a:cubicBezTo>
                  <a:pt x="4249" y="12658"/>
                  <a:pt x="4242" y="12580"/>
                  <a:pt x="4201" y="12411"/>
                </a:cubicBezTo>
                <a:cubicBezTo>
                  <a:pt x="4128" y="12106"/>
                  <a:pt x="4120" y="11712"/>
                  <a:pt x="4187" y="11578"/>
                </a:cubicBezTo>
                <a:cubicBezTo>
                  <a:pt x="4248" y="11456"/>
                  <a:pt x="4325" y="11505"/>
                  <a:pt x="4325" y="11664"/>
                </a:cubicBezTo>
                <a:cubicBezTo>
                  <a:pt x="4325" y="11752"/>
                  <a:pt x="4351" y="11780"/>
                  <a:pt x="4419" y="11780"/>
                </a:cubicBezTo>
                <a:cubicBezTo>
                  <a:pt x="4524" y="11780"/>
                  <a:pt x="4536" y="11819"/>
                  <a:pt x="4571" y="12131"/>
                </a:cubicBezTo>
                <a:cubicBezTo>
                  <a:pt x="4591" y="12306"/>
                  <a:pt x="4632" y="12379"/>
                  <a:pt x="4760" y="12496"/>
                </a:cubicBezTo>
                <a:cubicBezTo>
                  <a:pt x="4849" y="12578"/>
                  <a:pt x="4919" y="12691"/>
                  <a:pt x="4919" y="12745"/>
                </a:cubicBezTo>
                <a:cubicBezTo>
                  <a:pt x="4919" y="12835"/>
                  <a:pt x="4949" y="12846"/>
                  <a:pt x="5275" y="12846"/>
                </a:cubicBezTo>
                <a:lnTo>
                  <a:pt x="5630" y="12846"/>
                </a:lnTo>
                <a:lnTo>
                  <a:pt x="5652" y="12675"/>
                </a:lnTo>
                <a:cubicBezTo>
                  <a:pt x="5672" y="12525"/>
                  <a:pt x="5700" y="12497"/>
                  <a:pt x="5855" y="12457"/>
                </a:cubicBezTo>
                <a:cubicBezTo>
                  <a:pt x="6066" y="12404"/>
                  <a:pt x="6129" y="12454"/>
                  <a:pt x="6123" y="12667"/>
                </a:cubicBezTo>
                <a:cubicBezTo>
                  <a:pt x="6120" y="12797"/>
                  <a:pt x="6140" y="12818"/>
                  <a:pt x="6247" y="12823"/>
                </a:cubicBezTo>
                <a:cubicBezTo>
                  <a:pt x="6314" y="12826"/>
                  <a:pt x="6383" y="12828"/>
                  <a:pt x="6406" y="12823"/>
                </a:cubicBezTo>
                <a:cubicBezTo>
                  <a:pt x="6474" y="12809"/>
                  <a:pt x="6672" y="12810"/>
                  <a:pt x="6935" y="12831"/>
                </a:cubicBezTo>
                <a:cubicBezTo>
                  <a:pt x="7171" y="12849"/>
                  <a:pt x="7191" y="12858"/>
                  <a:pt x="7240" y="13018"/>
                </a:cubicBezTo>
                <a:cubicBezTo>
                  <a:pt x="7280" y="13148"/>
                  <a:pt x="7273" y="13232"/>
                  <a:pt x="7226" y="13383"/>
                </a:cubicBezTo>
                <a:cubicBezTo>
                  <a:pt x="7178" y="13535"/>
                  <a:pt x="7179" y="13628"/>
                  <a:pt x="7218" y="13796"/>
                </a:cubicBezTo>
                <a:cubicBezTo>
                  <a:pt x="7246" y="13915"/>
                  <a:pt x="7267" y="14128"/>
                  <a:pt x="7269" y="14270"/>
                </a:cubicBezTo>
                <a:lnTo>
                  <a:pt x="7276" y="14527"/>
                </a:lnTo>
                <a:lnTo>
                  <a:pt x="8792" y="14535"/>
                </a:lnTo>
                <a:cubicBezTo>
                  <a:pt x="9626" y="14539"/>
                  <a:pt x="10321" y="14559"/>
                  <a:pt x="10344" y="14574"/>
                </a:cubicBezTo>
                <a:cubicBezTo>
                  <a:pt x="10367" y="14589"/>
                  <a:pt x="10388" y="14660"/>
                  <a:pt x="10388" y="14737"/>
                </a:cubicBezTo>
                <a:cubicBezTo>
                  <a:pt x="10388" y="14815"/>
                  <a:pt x="10414" y="14895"/>
                  <a:pt x="10446" y="14908"/>
                </a:cubicBezTo>
                <a:cubicBezTo>
                  <a:pt x="10477" y="14922"/>
                  <a:pt x="10548" y="14930"/>
                  <a:pt x="10605" y="14932"/>
                </a:cubicBezTo>
                <a:cubicBezTo>
                  <a:pt x="10693" y="14935"/>
                  <a:pt x="10707" y="14913"/>
                  <a:pt x="10707" y="14768"/>
                </a:cubicBezTo>
                <a:cubicBezTo>
                  <a:pt x="10707" y="14675"/>
                  <a:pt x="10733" y="14582"/>
                  <a:pt x="10757" y="14566"/>
                </a:cubicBezTo>
                <a:cubicBezTo>
                  <a:pt x="10836" y="14514"/>
                  <a:pt x="14434" y="14507"/>
                  <a:pt x="14463" y="14558"/>
                </a:cubicBezTo>
                <a:cubicBezTo>
                  <a:pt x="14480" y="14587"/>
                  <a:pt x="14612" y="14588"/>
                  <a:pt x="14797" y="14566"/>
                </a:cubicBezTo>
                <a:cubicBezTo>
                  <a:pt x="14964" y="14546"/>
                  <a:pt x="15771" y="14532"/>
                  <a:pt x="16595" y="14535"/>
                </a:cubicBezTo>
                <a:lnTo>
                  <a:pt x="18097" y="14543"/>
                </a:lnTo>
                <a:lnTo>
                  <a:pt x="18126" y="14208"/>
                </a:lnTo>
                <a:cubicBezTo>
                  <a:pt x="18142" y="14026"/>
                  <a:pt x="18154" y="13815"/>
                  <a:pt x="18155" y="13733"/>
                </a:cubicBezTo>
                <a:lnTo>
                  <a:pt x="18155" y="13586"/>
                </a:lnTo>
                <a:lnTo>
                  <a:pt x="17386" y="13593"/>
                </a:lnTo>
                <a:cubicBezTo>
                  <a:pt x="16618" y="13605"/>
                  <a:pt x="16463" y="13577"/>
                  <a:pt x="16516" y="13430"/>
                </a:cubicBezTo>
                <a:cubicBezTo>
                  <a:pt x="16528" y="13396"/>
                  <a:pt x="16511" y="13352"/>
                  <a:pt x="16472" y="13337"/>
                </a:cubicBezTo>
                <a:cubicBezTo>
                  <a:pt x="16372" y="13295"/>
                  <a:pt x="16165" y="13309"/>
                  <a:pt x="16189" y="13352"/>
                </a:cubicBezTo>
                <a:cubicBezTo>
                  <a:pt x="16200" y="13373"/>
                  <a:pt x="16197" y="13438"/>
                  <a:pt x="16175" y="13500"/>
                </a:cubicBezTo>
                <a:cubicBezTo>
                  <a:pt x="16136" y="13611"/>
                  <a:pt x="16125" y="13616"/>
                  <a:pt x="15573" y="13601"/>
                </a:cubicBezTo>
                <a:cubicBezTo>
                  <a:pt x="15033" y="13587"/>
                  <a:pt x="15006" y="13581"/>
                  <a:pt x="14993" y="13477"/>
                </a:cubicBezTo>
                <a:cubicBezTo>
                  <a:pt x="14972" y="13322"/>
                  <a:pt x="15065" y="13134"/>
                  <a:pt x="15131" y="13204"/>
                </a:cubicBezTo>
                <a:cubicBezTo>
                  <a:pt x="15158" y="13234"/>
                  <a:pt x="15223" y="13259"/>
                  <a:pt x="15268" y="13259"/>
                </a:cubicBezTo>
                <a:cubicBezTo>
                  <a:pt x="15332" y="13259"/>
                  <a:pt x="15348" y="13226"/>
                  <a:pt x="15348" y="13095"/>
                </a:cubicBezTo>
                <a:cubicBezTo>
                  <a:pt x="15348" y="12905"/>
                  <a:pt x="15397" y="12858"/>
                  <a:pt x="15602" y="12839"/>
                </a:cubicBezTo>
                <a:cubicBezTo>
                  <a:pt x="15799" y="12820"/>
                  <a:pt x="16791" y="12824"/>
                  <a:pt x="17705" y="12846"/>
                </a:cubicBezTo>
                <a:lnTo>
                  <a:pt x="18474" y="12862"/>
                </a:lnTo>
                <a:lnTo>
                  <a:pt x="18474" y="12473"/>
                </a:lnTo>
                <a:lnTo>
                  <a:pt x="18474" y="12076"/>
                </a:lnTo>
                <a:lnTo>
                  <a:pt x="17190" y="12076"/>
                </a:lnTo>
                <a:lnTo>
                  <a:pt x="15906" y="12076"/>
                </a:lnTo>
                <a:lnTo>
                  <a:pt x="15834" y="11921"/>
                </a:lnTo>
                <a:cubicBezTo>
                  <a:pt x="15731" y="11698"/>
                  <a:pt x="15731" y="10368"/>
                  <a:pt x="15834" y="10325"/>
                </a:cubicBezTo>
                <a:cubicBezTo>
                  <a:pt x="15928" y="10287"/>
                  <a:pt x="15918" y="10221"/>
                  <a:pt x="15805" y="10100"/>
                </a:cubicBezTo>
                <a:cubicBezTo>
                  <a:pt x="15746" y="10036"/>
                  <a:pt x="15664" y="10006"/>
                  <a:pt x="15587" y="10014"/>
                </a:cubicBezTo>
                <a:cubicBezTo>
                  <a:pt x="15406" y="10035"/>
                  <a:pt x="15348" y="9977"/>
                  <a:pt x="15348" y="9765"/>
                </a:cubicBezTo>
                <a:cubicBezTo>
                  <a:pt x="15348" y="9643"/>
                  <a:pt x="15327" y="9566"/>
                  <a:pt x="15283" y="9547"/>
                </a:cubicBezTo>
                <a:cubicBezTo>
                  <a:pt x="15245" y="9532"/>
                  <a:pt x="15210" y="9478"/>
                  <a:pt x="15210" y="9431"/>
                </a:cubicBezTo>
                <a:cubicBezTo>
                  <a:pt x="15210" y="9365"/>
                  <a:pt x="15201" y="9363"/>
                  <a:pt x="15160" y="9407"/>
                </a:cubicBezTo>
                <a:cubicBezTo>
                  <a:pt x="15091" y="9481"/>
                  <a:pt x="14985" y="9396"/>
                  <a:pt x="14985" y="9267"/>
                </a:cubicBezTo>
                <a:cubicBezTo>
                  <a:pt x="14985" y="9218"/>
                  <a:pt x="14966" y="9166"/>
                  <a:pt x="14942" y="9150"/>
                </a:cubicBezTo>
                <a:cubicBezTo>
                  <a:pt x="14918" y="9135"/>
                  <a:pt x="14893" y="9072"/>
                  <a:pt x="14891" y="9018"/>
                </a:cubicBezTo>
                <a:cubicBezTo>
                  <a:pt x="14890" y="8964"/>
                  <a:pt x="14893" y="8878"/>
                  <a:pt x="14891" y="8824"/>
                </a:cubicBezTo>
                <a:cubicBezTo>
                  <a:pt x="14889" y="8754"/>
                  <a:pt x="14857" y="8723"/>
                  <a:pt x="14782" y="8723"/>
                </a:cubicBezTo>
                <a:cubicBezTo>
                  <a:pt x="14621" y="8723"/>
                  <a:pt x="14568" y="8624"/>
                  <a:pt x="14572" y="8287"/>
                </a:cubicBezTo>
                <a:cubicBezTo>
                  <a:pt x="14574" y="8118"/>
                  <a:pt x="14571" y="7967"/>
                  <a:pt x="14558" y="7952"/>
                </a:cubicBezTo>
                <a:cubicBezTo>
                  <a:pt x="14544" y="7938"/>
                  <a:pt x="14462" y="7911"/>
                  <a:pt x="14376" y="7890"/>
                </a:cubicBezTo>
                <a:cubicBezTo>
                  <a:pt x="14237" y="7856"/>
                  <a:pt x="14221" y="7867"/>
                  <a:pt x="14224" y="7960"/>
                </a:cubicBezTo>
                <a:cubicBezTo>
                  <a:pt x="14226" y="8030"/>
                  <a:pt x="14191" y="8066"/>
                  <a:pt x="14122" y="8077"/>
                </a:cubicBezTo>
                <a:cubicBezTo>
                  <a:pt x="14060" y="8086"/>
                  <a:pt x="14015" y="8134"/>
                  <a:pt x="14006" y="8201"/>
                </a:cubicBezTo>
                <a:cubicBezTo>
                  <a:pt x="13999" y="8261"/>
                  <a:pt x="13965" y="8310"/>
                  <a:pt x="13927" y="8310"/>
                </a:cubicBezTo>
                <a:cubicBezTo>
                  <a:pt x="13821" y="8310"/>
                  <a:pt x="13816" y="8101"/>
                  <a:pt x="13919" y="7944"/>
                </a:cubicBezTo>
                <a:cubicBezTo>
                  <a:pt x="13985" y="7846"/>
                  <a:pt x="13997" y="7787"/>
                  <a:pt x="13963" y="7750"/>
                </a:cubicBezTo>
                <a:cubicBezTo>
                  <a:pt x="13894" y="7676"/>
                  <a:pt x="14021" y="7414"/>
                  <a:pt x="14122" y="7423"/>
                </a:cubicBezTo>
                <a:cubicBezTo>
                  <a:pt x="14182" y="7428"/>
                  <a:pt x="14202" y="7392"/>
                  <a:pt x="14202" y="7267"/>
                </a:cubicBezTo>
                <a:cubicBezTo>
                  <a:pt x="14202" y="7127"/>
                  <a:pt x="14183" y="7102"/>
                  <a:pt x="14079" y="7089"/>
                </a:cubicBezTo>
                <a:cubicBezTo>
                  <a:pt x="14012" y="7080"/>
                  <a:pt x="13933" y="7026"/>
                  <a:pt x="13905" y="6972"/>
                </a:cubicBezTo>
                <a:cubicBezTo>
                  <a:pt x="13877" y="6918"/>
                  <a:pt x="13830" y="6855"/>
                  <a:pt x="13796" y="6832"/>
                </a:cubicBezTo>
                <a:cubicBezTo>
                  <a:pt x="13686" y="6757"/>
                  <a:pt x="13873" y="6606"/>
                  <a:pt x="14072" y="6606"/>
                </a:cubicBezTo>
                <a:cubicBezTo>
                  <a:pt x="14244" y="6606"/>
                  <a:pt x="14246" y="6603"/>
                  <a:pt x="14260" y="6396"/>
                </a:cubicBezTo>
                <a:cubicBezTo>
                  <a:pt x="14273" y="6205"/>
                  <a:pt x="14284" y="6185"/>
                  <a:pt x="14405" y="6170"/>
                </a:cubicBezTo>
                <a:cubicBezTo>
                  <a:pt x="14479" y="6161"/>
                  <a:pt x="14585" y="6173"/>
                  <a:pt x="14637" y="6201"/>
                </a:cubicBezTo>
                <a:cubicBezTo>
                  <a:pt x="14690" y="6230"/>
                  <a:pt x="14784" y="6264"/>
                  <a:pt x="14848" y="6271"/>
                </a:cubicBezTo>
                <a:cubicBezTo>
                  <a:pt x="14940" y="6283"/>
                  <a:pt x="14960" y="6317"/>
                  <a:pt x="14971" y="6443"/>
                </a:cubicBezTo>
                <a:cubicBezTo>
                  <a:pt x="14983" y="6580"/>
                  <a:pt x="15011" y="6601"/>
                  <a:pt x="15138" y="6614"/>
                </a:cubicBezTo>
                <a:cubicBezTo>
                  <a:pt x="15236" y="6624"/>
                  <a:pt x="15286" y="6662"/>
                  <a:pt x="15297" y="6723"/>
                </a:cubicBezTo>
                <a:cubicBezTo>
                  <a:pt x="15316" y="6828"/>
                  <a:pt x="15440" y="6965"/>
                  <a:pt x="15551" y="7011"/>
                </a:cubicBezTo>
                <a:cubicBezTo>
                  <a:pt x="15595" y="7029"/>
                  <a:pt x="15624" y="7103"/>
                  <a:pt x="15624" y="7174"/>
                </a:cubicBezTo>
                <a:cubicBezTo>
                  <a:pt x="15624" y="7250"/>
                  <a:pt x="15649" y="7299"/>
                  <a:pt x="15689" y="7299"/>
                </a:cubicBezTo>
                <a:cubicBezTo>
                  <a:pt x="15777" y="7299"/>
                  <a:pt x="15806" y="7349"/>
                  <a:pt x="15834" y="7586"/>
                </a:cubicBezTo>
                <a:cubicBezTo>
                  <a:pt x="15848" y="7704"/>
                  <a:pt x="15905" y="7836"/>
                  <a:pt x="15972" y="7913"/>
                </a:cubicBezTo>
                <a:cubicBezTo>
                  <a:pt x="16103" y="8065"/>
                  <a:pt x="16080" y="8158"/>
                  <a:pt x="15921" y="8116"/>
                </a:cubicBezTo>
                <a:cubicBezTo>
                  <a:pt x="15841" y="8094"/>
                  <a:pt x="15812" y="8100"/>
                  <a:pt x="15812" y="8155"/>
                </a:cubicBezTo>
                <a:cubicBezTo>
                  <a:pt x="15812" y="8201"/>
                  <a:pt x="15853" y="8232"/>
                  <a:pt x="15921" y="8232"/>
                </a:cubicBezTo>
                <a:cubicBezTo>
                  <a:pt x="15981" y="8232"/>
                  <a:pt x="16076" y="8270"/>
                  <a:pt x="16131" y="8318"/>
                </a:cubicBezTo>
                <a:cubicBezTo>
                  <a:pt x="16213" y="8389"/>
                  <a:pt x="16233" y="8458"/>
                  <a:pt x="16233" y="8691"/>
                </a:cubicBezTo>
                <a:cubicBezTo>
                  <a:pt x="16233" y="8948"/>
                  <a:pt x="16242" y="8985"/>
                  <a:pt x="16342" y="9026"/>
                </a:cubicBezTo>
                <a:cubicBezTo>
                  <a:pt x="16403" y="9051"/>
                  <a:pt x="16520" y="9068"/>
                  <a:pt x="16603" y="9065"/>
                </a:cubicBezTo>
                <a:cubicBezTo>
                  <a:pt x="16860" y="9055"/>
                  <a:pt x="17141" y="9127"/>
                  <a:pt x="17183" y="9213"/>
                </a:cubicBezTo>
                <a:cubicBezTo>
                  <a:pt x="17241" y="9333"/>
                  <a:pt x="17172" y="9484"/>
                  <a:pt x="17045" y="9516"/>
                </a:cubicBezTo>
                <a:cubicBezTo>
                  <a:pt x="16966" y="9537"/>
                  <a:pt x="16936" y="9577"/>
                  <a:pt x="16936" y="9664"/>
                </a:cubicBezTo>
                <a:cubicBezTo>
                  <a:pt x="16936" y="9730"/>
                  <a:pt x="16923" y="9808"/>
                  <a:pt x="16907" y="9835"/>
                </a:cubicBezTo>
                <a:cubicBezTo>
                  <a:pt x="16892" y="9862"/>
                  <a:pt x="16892" y="9995"/>
                  <a:pt x="16907" y="10131"/>
                </a:cubicBezTo>
                <a:lnTo>
                  <a:pt x="16936" y="10380"/>
                </a:lnTo>
                <a:lnTo>
                  <a:pt x="17139" y="10403"/>
                </a:lnTo>
                <a:cubicBezTo>
                  <a:pt x="17334" y="10426"/>
                  <a:pt x="17350" y="10436"/>
                  <a:pt x="17364" y="10590"/>
                </a:cubicBezTo>
                <a:lnTo>
                  <a:pt x="17379" y="10753"/>
                </a:lnTo>
                <a:lnTo>
                  <a:pt x="17712" y="10746"/>
                </a:lnTo>
                <a:cubicBezTo>
                  <a:pt x="17896" y="10740"/>
                  <a:pt x="18075" y="10750"/>
                  <a:pt x="18104" y="10769"/>
                </a:cubicBezTo>
                <a:cubicBezTo>
                  <a:pt x="18133" y="10788"/>
                  <a:pt x="18155" y="10875"/>
                  <a:pt x="18155" y="10963"/>
                </a:cubicBezTo>
                <a:cubicBezTo>
                  <a:pt x="18155" y="11059"/>
                  <a:pt x="18179" y="11127"/>
                  <a:pt x="18213" y="11127"/>
                </a:cubicBezTo>
                <a:cubicBezTo>
                  <a:pt x="18244" y="11127"/>
                  <a:pt x="18315" y="11146"/>
                  <a:pt x="18372" y="11166"/>
                </a:cubicBezTo>
                <a:cubicBezTo>
                  <a:pt x="18474" y="11201"/>
                  <a:pt x="18474" y="11190"/>
                  <a:pt x="18474" y="10800"/>
                </a:cubicBezTo>
                <a:lnTo>
                  <a:pt x="18474" y="10403"/>
                </a:lnTo>
                <a:lnTo>
                  <a:pt x="18336" y="10403"/>
                </a:lnTo>
                <a:cubicBezTo>
                  <a:pt x="18227" y="10403"/>
                  <a:pt x="18187" y="10368"/>
                  <a:pt x="18133" y="10240"/>
                </a:cubicBezTo>
                <a:cubicBezTo>
                  <a:pt x="18060" y="10066"/>
                  <a:pt x="18049" y="9822"/>
                  <a:pt x="18111" y="9781"/>
                </a:cubicBezTo>
                <a:cubicBezTo>
                  <a:pt x="18132" y="9767"/>
                  <a:pt x="18134" y="9662"/>
                  <a:pt x="18118" y="9547"/>
                </a:cubicBezTo>
                <a:cubicBezTo>
                  <a:pt x="18103" y="9433"/>
                  <a:pt x="18092" y="9298"/>
                  <a:pt x="18089" y="9244"/>
                </a:cubicBezTo>
                <a:cubicBezTo>
                  <a:pt x="18086" y="9167"/>
                  <a:pt x="18044" y="9139"/>
                  <a:pt x="17901" y="9119"/>
                </a:cubicBezTo>
                <a:cubicBezTo>
                  <a:pt x="17728" y="9096"/>
                  <a:pt x="17718" y="9086"/>
                  <a:pt x="17705" y="8917"/>
                </a:cubicBezTo>
                <a:lnTo>
                  <a:pt x="17691" y="8738"/>
                </a:lnTo>
                <a:lnTo>
                  <a:pt x="17328" y="8738"/>
                </a:lnTo>
                <a:cubicBezTo>
                  <a:pt x="17131" y="8739"/>
                  <a:pt x="16954" y="8731"/>
                  <a:pt x="16929" y="8715"/>
                </a:cubicBezTo>
                <a:cubicBezTo>
                  <a:pt x="16904" y="8698"/>
                  <a:pt x="16889" y="8612"/>
                  <a:pt x="16900" y="8528"/>
                </a:cubicBezTo>
                <a:cubicBezTo>
                  <a:pt x="16915" y="8420"/>
                  <a:pt x="16900" y="8355"/>
                  <a:pt x="16842" y="8310"/>
                </a:cubicBezTo>
                <a:cubicBezTo>
                  <a:pt x="16789" y="8268"/>
                  <a:pt x="16767" y="8208"/>
                  <a:pt x="16784" y="8139"/>
                </a:cubicBezTo>
                <a:cubicBezTo>
                  <a:pt x="16805" y="8053"/>
                  <a:pt x="16792" y="8038"/>
                  <a:pt x="16704" y="8038"/>
                </a:cubicBezTo>
                <a:cubicBezTo>
                  <a:pt x="16645" y="8038"/>
                  <a:pt x="16582" y="8010"/>
                  <a:pt x="16566" y="7983"/>
                </a:cubicBezTo>
                <a:cubicBezTo>
                  <a:pt x="16551" y="7956"/>
                  <a:pt x="16534" y="7754"/>
                  <a:pt x="16530" y="7524"/>
                </a:cubicBezTo>
                <a:lnTo>
                  <a:pt x="16523" y="7104"/>
                </a:lnTo>
                <a:lnTo>
                  <a:pt x="16363" y="7089"/>
                </a:lnTo>
                <a:cubicBezTo>
                  <a:pt x="16208" y="7074"/>
                  <a:pt x="16203" y="7068"/>
                  <a:pt x="16189" y="6871"/>
                </a:cubicBezTo>
                <a:cubicBezTo>
                  <a:pt x="16176" y="6678"/>
                  <a:pt x="16159" y="6659"/>
                  <a:pt x="16023" y="6645"/>
                </a:cubicBezTo>
                <a:cubicBezTo>
                  <a:pt x="15901" y="6632"/>
                  <a:pt x="15875" y="6607"/>
                  <a:pt x="15856" y="6489"/>
                </a:cubicBezTo>
                <a:cubicBezTo>
                  <a:pt x="15833" y="6350"/>
                  <a:pt x="15783" y="6299"/>
                  <a:pt x="15609" y="6240"/>
                </a:cubicBezTo>
                <a:cubicBezTo>
                  <a:pt x="15547" y="6219"/>
                  <a:pt x="15528" y="6174"/>
                  <a:pt x="15544" y="6085"/>
                </a:cubicBezTo>
                <a:cubicBezTo>
                  <a:pt x="15559" y="5997"/>
                  <a:pt x="15551" y="5960"/>
                  <a:pt x="15500" y="5960"/>
                </a:cubicBezTo>
                <a:cubicBezTo>
                  <a:pt x="15400" y="5960"/>
                  <a:pt x="15261" y="5818"/>
                  <a:pt x="15261" y="5711"/>
                </a:cubicBezTo>
                <a:cubicBezTo>
                  <a:pt x="15261" y="5646"/>
                  <a:pt x="15223" y="5618"/>
                  <a:pt x="15138" y="5618"/>
                </a:cubicBezTo>
                <a:cubicBezTo>
                  <a:pt x="15056" y="5618"/>
                  <a:pt x="15009" y="5585"/>
                  <a:pt x="14993" y="5517"/>
                </a:cubicBezTo>
                <a:cubicBezTo>
                  <a:pt x="14970" y="5423"/>
                  <a:pt x="14968" y="5427"/>
                  <a:pt x="14891" y="5501"/>
                </a:cubicBezTo>
                <a:cubicBezTo>
                  <a:pt x="14803" y="5587"/>
                  <a:pt x="14628" y="5575"/>
                  <a:pt x="14645" y="5486"/>
                </a:cubicBezTo>
                <a:cubicBezTo>
                  <a:pt x="14668" y="5361"/>
                  <a:pt x="14534" y="5316"/>
                  <a:pt x="14311" y="5377"/>
                </a:cubicBezTo>
                <a:cubicBezTo>
                  <a:pt x="14130" y="5425"/>
                  <a:pt x="14085" y="5426"/>
                  <a:pt x="14043" y="5369"/>
                </a:cubicBezTo>
                <a:cubicBezTo>
                  <a:pt x="14014" y="5331"/>
                  <a:pt x="13954" y="5274"/>
                  <a:pt x="13905" y="5244"/>
                </a:cubicBezTo>
                <a:cubicBezTo>
                  <a:pt x="13855" y="5215"/>
                  <a:pt x="13802" y="5148"/>
                  <a:pt x="13789" y="5097"/>
                </a:cubicBezTo>
                <a:cubicBezTo>
                  <a:pt x="13776" y="5045"/>
                  <a:pt x="13742" y="4999"/>
                  <a:pt x="13716" y="4995"/>
                </a:cubicBezTo>
                <a:cubicBezTo>
                  <a:pt x="13691" y="4992"/>
                  <a:pt x="13589" y="4975"/>
                  <a:pt x="13484" y="4957"/>
                </a:cubicBezTo>
                <a:cubicBezTo>
                  <a:pt x="13432" y="4947"/>
                  <a:pt x="13379" y="4947"/>
                  <a:pt x="13339" y="4949"/>
                </a:cubicBezTo>
                <a:close/>
                <a:moveTo>
                  <a:pt x="9858" y="19966"/>
                </a:moveTo>
                <a:cubicBezTo>
                  <a:pt x="9819" y="19966"/>
                  <a:pt x="9799" y="19993"/>
                  <a:pt x="9815" y="20021"/>
                </a:cubicBezTo>
                <a:cubicBezTo>
                  <a:pt x="9830" y="20048"/>
                  <a:pt x="9863" y="20067"/>
                  <a:pt x="9887" y="20067"/>
                </a:cubicBezTo>
                <a:cubicBezTo>
                  <a:pt x="9911" y="20067"/>
                  <a:pt x="9931" y="20048"/>
                  <a:pt x="9931" y="20021"/>
                </a:cubicBezTo>
                <a:cubicBezTo>
                  <a:pt x="9931" y="19993"/>
                  <a:pt x="9898" y="19966"/>
                  <a:pt x="9858" y="1996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49" name="DB"/>
          <p:cNvSpPr txBox="1"/>
          <p:nvPr/>
        </p:nvSpPr>
        <p:spPr>
          <a:xfrm>
            <a:off x="14080399" y="4105748"/>
            <a:ext cx="6475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1350" name="모서리가 둥근 직사각형"/>
          <p:cNvSpPr/>
          <p:nvPr/>
        </p:nvSpPr>
        <p:spPr>
          <a:xfrm>
            <a:off x="2551412" y="2573435"/>
            <a:ext cx="2559054" cy="5140130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351" name="모서리가 둥근 직사각형"/>
          <p:cNvSpPr/>
          <p:nvPr/>
        </p:nvSpPr>
        <p:spPr>
          <a:xfrm>
            <a:off x="7864473" y="2573435"/>
            <a:ext cx="2559054" cy="5140130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pic>
        <p:nvPicPr>
          <p:cNvPr id="1352" name="flask-logo.png" descr="flask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1791" y="4790368"/>
            <a:ext cx="1804417" cy="706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3" name="Chrome.png" descr="Chrom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7895" y="3064327"/>
            <a:ext cx="966088" cy="966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epng.com-safari-iconsymbolsiconsapple-iosiosios-8-iconsios-8-7215225961106timx.png" descr="purepng.com-safari-iconsymbolsiconsapple-iosiosios-8-iconsios-8-7215225961106tim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0394" y="4568264"/>
            <a:ext cx="1101091" cy="1101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5" name="Firefox-logo.png" descr="Firefox-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47895" y="6128892"/>
            <a:ext cx="966088" cy="910537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모서리가 둥근 직사각형"/>
          <p:cNvSpPr/>
          <p:nvPr/>
        </p:nvSpPr>
        <p:spPr>
          <a:xfrm>
            <a:off x="13177533" y="2567685"/>
            <a:ext cx="2453269" cy="2272500"/>
          </a:xfrm>
          <a:prstGeom prst="roundRect">
            <a:avLst>
              <a:gd name="adj" fmla="val 304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357" name="모서리가 둥근 직사각형"/>
          <p:cNvSpPr/>
          <p:nvPr/>
        </p:nvSpPr>
        <p:spPr>
          <a:xfrm>
            <a:off x="13177533" y="5446815"/>
            <a:ext cx="2453269" cy="2272500"/>
          </a:xfrm>
          <a:prstGeom prst="roundRect">
            <a:avLst>
              <a:gd name="adj" fmla="val 304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358" name="세션…"/>
          <p:cNvSpPr txBox="1"/>
          <p:nvPr/>
        </p:nvSpPr>
        <p:spPr>
          <a:xfrm>
            <a:off x="13809267" y="6025360"/>
            <a:ext cx="1189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세션</a:t>
            </a:r>
          </a:p>
          <a:p>
            <a:pPr algn="ctr" defTabSz="2438400"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저장소</a:t>
            </a:r>
          </a:p>
        </p:txBody>
      </p:sp>
      <p:grpSp>
        <p:nvGrpSpPr>
          <p:cNvPr id="1361" name="그룹"/>
          <p:cNvGrpSpPr/>
          <p:nvPr/>
        </p:nvGrpSpPr>
        <p:grpSpPr>
          <a:xfrm>
            <a:off x="5276618" y="2874957"/>
            <a:ext cx="2421703" cy="478037"/>
            <a:chOff x="0" y="0"/>
            <a:chExt cx="2421701" cy="478035"/>
          </a:xfrm>
        </p:grpSpPr>
        <p:sp>
          <p:nvSpPr>
            <p:cNvPr id="1359" name="선"/>
            <p:cNvSpPr/>
            <p:nvPr/>
          </p:nvSpPr>
          <p:spPr>
            <a:xfrm>
              <a:off x="0" y="478035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60" name="ID / PW"/>
            <p:cNvSpPr txBox="1"/>
            <p:nvPr/>
          </p:nvSpPr>
          <p:spPr>
            <a:xfrm>
              <a:off x="780447" y="0"/>
              <a:ext cx="860807" cy="342900"/>
            </a:xfrm>
            <a:prstGeom prst="rect">
              <a:avLst/>
            </a:prstGeom>
            <a:solidFill>
              <a:schemeClr val="accent1">
                <a:lumOff val="1960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ID / PW</a:t>
              </a:r>
            </a:p>
          </p:txBody>
        </p:sp>
      </p:grpSp>
      <p:grpSp>
        <p:nvGrpSpPr>
          <p:cNvPr id="1364" name="그룹"/>
          <p:cNvGrpSpPr/>
          <p:nvPr/>
        </p:nvGrpSpPr>
        <p:grpSpPr>
          <a:xfrm>
            <a:off x="5276618" y="4592935"/>
            <a:ext cx="2421703" cy="498263"/>
            <a:chOff x="0" y="0"/>
            <a:chExt cx="2421701" cy="498262"/>
          </a:xfrm>
        </p:grpSpPr>
        <p:sp>
          <p:nvSpPr>
            <p:cNvPr id="1362" name="선"/>
            <p:cNvSpPr/>
            <p:nvPr/>
          </p:nvSpPr>
          <p:spPr>
            <a:xfrm>
              <a:off x="0" y="0"/>
              <a:ext cx="2421702" cy="0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63" name="응답 (+세션 ID)"/>
            <p:cNvSpPr txBox="1"/>
            <p:nvPr/>
          </p:nvSpPr>
          <p:spPr>
            <a:xfrm>
              <a:off x="442246" y="155362"/>
              <a:ext cx="1537209" cy="342901"/>
            </a:xfrm>
            <a:prstGeom prst="rect">
              <a:avLst/>
            </a:prstGeom>
            <a:solidFill>
              <a:schemeClr val="accent5">
                <a:satOff val="-51311"/>
                <a:lumOff val="3362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응답 (+세션 ID)</a:t>
              </a:r>
            </a:p>
          </p:txBody>
        </p:sp>
      </p:grpSp>
      <p:grpSp>
        <p:nvGrpSpPr>
          <p:cNvPr id="1368" name="그룹"/>
          <p:cNvGrpSpPr/>
          <p:nvPr/>
        </p:nvGrpSpPr>
        <p:grpSpPr>
          <a:xfrm>
            <a:off x="10589679" y="2874957"/>
            <a:ext cx="2421703" cy="828979"/>
            <a:chOff x="0" y="0"/>
            <a:chExt cx="2421701" cy="828978"/>
          </a:xfrm>
        </p:grpSpPr>
        <p:sp>
          <p:nvSpPr>
            <p:cNvPr id="1365" name="선"/>
            <p:cNvSpPr/>
            <p:nvPr/>
          </p:nvSpPr>
          <p:spPr>
            <a:xfrm>
              <a:off x="0" y="478035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66" name="사용자 확인"/>
            <p:cNvSpPr txBox="1"/>
            <p:nvPr/>
          </p:nvSpPr>
          <p:spPr>
            <a:xfrm>
              <a:off x="646335" y="0"/>
              <a:ext cx="1129031" cy="342900"/>
            </a:xfrm>
            <a:prstGeom prst="rect">
              <a:avLst/>
            </a:prstGeom>
            <a:solidFill>
              <a:schemeClr val="accent1">
                <a:lumOff val="1960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사용자 확인</a:t>
              </a:r>
            </a:p>
          </p:txBody>
        </p:sp>
        <p:sp>
          <p:nvSpPr>
            <p:cNvPr id="1367" name="선"/>
            <p:cNvSpPr/>
            <p:nvPr/>
          </p:nvSpPr>
          <p:spPr>
            <a:xfrm>
              <a:off x="0" y="828978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73" name="그룹"/>
          <p:cNvGrpSpPr/>
          <p:nvPr/>
        </p:nvGrpSpPr>
        <p:grpSpPr>
          <a:xfrm>
            <a:off x="10590641" y="4314325"/>
            <a:ext cx="2431926" cy="1954925"/>
            <a:chOff x="0" y="0"/>
            <a:chExt cx="2431924" cy="1954924"/>
          </a:xfrm>
        </p:grpSpPr>
        <p:sp>
          <p:nvSpPr>
            <p:cNvPr id="1369" name="선"/>
            <p:cNvSpPr/>
            <p:nvPr/>
          </p:nvSpPr>
          <p:spPr>
            <a:xfrm>
              <a:off x="0" y="113602"/>
              <a:ext cx="2431925" cy="1404072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0" name="선"/>
            <p:cNvSpPr/>
            <p:nvPr/>
          </p:nvSpPr>
          <p:spPr>
            <a:xfrm>
              <a:off x="0" y="521247"/>
              <a:ext cx="2431924" cy="1404073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1" name="회원정보 세션 생성"/>
            <p:cNvSpPr txBox="1"/>
            <p:nvPr/>
          </p:nvSpPr>
          <p:spPr>
            <a:xfrm rot="1800000">
              <a:off x="433410" y="432325"/>
              <a:ext cx="1821181" cy="342901"/>
            </a:xfrm>
            <a:prstGeom prst="rect">
              <a:avLst/>
            </a:prstGeom>
            <a:solidFill>
              <a:schemeClr val="accent5">
                <a:satOff val="-51311"/>
                <a:lumOff val="3362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회원정보 세션 생성</a:t>
              </a:r>
            </a:p>
          </p:txBody>
        </p:sp>
        <p:sp>
          <p:nvSpPr>
            <p:cNvPr id="1372" name="세션 ID 발급"/>
            <p:cNvSpPr txBox="1"/>
            <p:nvPr/>
          </p:nvSpPr>
          <p:spPr>
            <a:xfrm rot="1800000">
              <a:off x="598256" y="1329178"/>
              <a:ext cx="1223265" cy="342901"/>
            </a:xfrm>
            <a:prstGeom prst="rect">
              <a:avLst/>
            </a:prstGeom>
            <a:solidFill>
              <a:schemeClr val="accent5">
                <a:satOff val="-51311"/>
                <a:lumOff val="3362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세션 ID 발급</a:t>
              </a:r>
            </a:p>
          </p:txBody>
        </p:sp>
      </p:grpSp>
      <p:grpSp>
        <p:nvGrpSpPr>
          <p:cNvPr id="1378" name="그룹"/>
          <p:cNvGrpSpPr/>
          <p:nvPr/>
        </p:nvGrpSpPr>
        <p:grpSpPr>
          <a:xfrm>
            <a:off x="10577941" y="6293942"/>
            <a:ext cx="2421703" cy="1260983"/>
            <a:chOff x="0" y="0"/>
            <a:chExt cx="2421701" cy="1260981"/>
          </a:xfrm>
        </p:grpSpPr>
        <p:sp>
          <p:nvSpPr>
            <p:cNvPr id="1374" name="선"/>
            <p:cNvSpPr/>
            <p:nvPr/>
          </p:nvSpPr>
          <p:spPr>
            <a:xfrm>
              <a:off x="0" y="431080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5" name="선"/>
            <p:cNvSpPr/>
            <p:nvPr/>
          </p:nvSpPr>
          <p:spPr>
            <a:xfrm>
              <a:off x="0" y="832810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6" name="쿠키 검증"/>
            <p:cNvSpPr txBox="1"/>
            <p:nvPr/>
          </p:nvSpPr>
          <p:spPr>
            <a:xfrm>
              <a:off x="713218" y="0"/>
              <a:ext cx="916941" cy="342900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쿠키 검증</a:t>
              </a:r>
            </a:p>
          </p:txBody>
        </p:sp>
        <p:sp>
          <p:nvSpPr>
            <p:cNvPr id="1377" name="유저 정보(세션) 획득"/>
            <p:cNvSpPr txBox="1"/>
            <p:nvPr/>
          </p:nvSpPr>
          <p:spPr>
            <a:xfrm>
              <a:off x="311898" y="918081"/>
              <a:ext cx="1973581" cy="342901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유저 정보(세션) 획득</a:t>
              </a:r>
            </a:p>
          </p:txBody>
        </p:sp>
      </p:grpSp>
      <p:grpSp>
        <p:nvGrpSpPr>
          <p:cNvPr id="1381" name="그룹"/>
          <p:cNvGrpSpPr/>
          <p:nvPr/>
        </p:nvGrpSpPr>
        <p:grpSpPr>
          <a:xfrm>
            <a:off x="5288355" y="6293942"/>
            <a:ext cx="2421703" cy="431081"/>
            <a:chOff x="0" y="0"/>
            <a:chExt cx="2421701" cy="431080"/>
          </a:xfrm>
        </p:grpSpPr>
        <p:sp>
          <p:nvSpPr>
            <p:cNvPr id="1379" name="선"/>
            <p:cNvSpPr/>
            <p:nvPr/>
          </p:nvSpPr>
          <p:spPr>
            <a:xfrm>
              <a:off x="0" y="431080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80" name="데이터 요청 (+쿠키)"/>
            <p:cNvSpPr txBox="1"/>
            <p:nvPr/>
          </p:nvSpPr>
          <p:spPr>
            <a:xfrm>
              <a:off x="249333" y="0"/>
              <a:ext cx="1923035" cy="342900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데이터 요청 (+쿠키)</a:t>
              </a:r>
            </a:p>
          </p:txBody>
        </p:sp>
      </p:grpSp>
      <p:grpSp>
        <p:nvGrpSpPr>
          <p:cNvPr id="1384" name="그룹"/>
          <p:cNvGrpSpPr/>
          <p:nvPr/>
        </p:nvGrpSpPr>
        <p:grpSpPr>
          <a:xfrm>
            <a:off x="5288355" y="7126752"/>
            <a:ext cx="2421703" cy="428173"/>
            <a:chOff x="0" y="0"/>
            <a:chExt cx="2421701" cy="428171"/>
          </a:xfrm>
        </p:grpSpPr>
        <p:sp>
          <p:nvSpPr>
            <p:cNvPr id="1382" name="선"/>
            <p:cNvSpPr/>
            <p:nvPr/>
          </p:nvSpPr>
          <p:spPr>
            <a:xfrm>
              <a:off x="0" y="0"/>
              <a:ext cx="2421702" cy="0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83" name="응답 (+요청데이터)"/>
            <p:cNvSpPr txBox="1"/>
            <p:nvPr/>
          </p:nvSpPr>
          <p:spPr>
            <a:xfrm>
              <a:off x="290909" y="85271"/>
              <a:ext cx="1867155" cy="342901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응답 (+요청데이터)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4" grpId="7"/>
      <p:bldP build="whole" bldLvl="1" animBg="1" rev="0" advAuto="0" spid="1364" grpId="4"/>
      <p:bldP build="whole" bldLvl="1" animBg="1" rev="0" advAuto="0" spid="1373" grpId="3"/>
      <p:bldP build="whole" bldLvl="1" animBg="1" rev="0" advAuto="0" spid="1381" grpId="5"/>
      <p:bldP build="whole" bldLvl="1" animBg="1" rev="0" advAuto="0" spid="1361" grpId="1"/>
      <p:bldP build="whole" bldLvl="1" animBg="1" rev="0" advAuto="0" spid="1368" grpId="2"/>
      <p:bldP build="whole" bldLvl="1" animBg="1" rev="0" advAuto="0" spid="1378" grpId="6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프론트엔드"/>
          <p:cNvSpPr txBox="1"/>
          <p:nvPr/>
        </p:nvSpPr>
        <p:spPr>
          <a:xfrm>
            <a:off x="6432550" y="4396105"/>
            <a:ext cx="5422901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프론트엔드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set-three-icons-html-css-javascript-vector-26022567.jpg" descr="set-three-icons-html-css-javascript-vector-26022567.jpg"/>
          <p:cNvPicPr>
            <a:picLocks noChangeAspect="1"/>
          </p:cNvPicPr>
          <p:nvPr/>
        </p:nvPicPr>
        <p:blipFill>
          <a:blip r:embed="rId2">
            <a:extLst/>
          </a:blip>
          <a:srcRect l="0" t="21606" r="0" b="33624"/>
          <a:stretch>
            <a:fillRect/>
          </a:stretch>
        </p:blipFill>
        <p:spPr>
          <a:xfrm>
            <a:off x="2794000" y="2926159"/>
            <a:ext cx="12700000" cy="4434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imple"/>
          <p:cNvSpPr txBox="1"/>
          <p:nvPr/>
        </p:nvSpPr>
        <p:spPr>
          <a:xfrm>
            <a:off x="7118476" y="4254500"/>
            <a:ext cx="4051047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스크린샷 2022-04-14 오전 11.28.43.png" descr="스크린샷 2022-04-14 오전 11.2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041" y="1054100"/>
            <a:ext cx="3952027" cy="5030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스크린샷 2022-04-14 오전 11.29.31.png" descr="스크린샷 2022-04-14 오전 11.29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5746" y="936297"/>
            <a:ext cx="13468158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스크린샷 2022-04-14 오전 11.26.04.png" descr="스크린샷 2022-04-14 오전 11.26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1826" y="3713450"/>
            <a:ext cx="3820458" cy="4427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스크린샷 2022-04-14 오전 11.26.21.png" descr="스크린샷 2022-04-14 오전 11.26.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2825" y="6341128"/>
            <a:ext cx="3820459" cy="4427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반응형 웹"/>
          <p:cNvSpPr txBox="1"/>
          <p:nvPr/>
        </p:nvSpPr>
        <p:spPr>
          <a:xfrm>
            <a:off x="6726618" y="4396105"/>
            <a:ext cx="4834764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반응형 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스크린샷 2022-04-14 오전 10.28.27.png" descr="스크린샷 2022-04-14 오전 10.28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2" y="201397"/>
            <a:ext cx="10638178" cy="7629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스크린샷 2022-04-14 오전 10.29.12.png" descr="스크린샷 2022-04-14 오전 10.29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6078" y="1697177"/>
            <a:ext cx="6177683" cy="7629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스크린샷 2022-04-14 오전 10.29.29.png" descr="스크린샷 2022-04-14 오전 10.29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92956" y="2709991"/>
            <a:ext cx="4879322" cy="7629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(주) BAPPU"/>
          <p:cNvSpPr txBox="1"/>
          <p:nvPr/>
        </p:nvSpPr>
        <p:spPr>
          <a:xfrm>
            <a:off x="6409943" y="4406900"/>
            <a:ext cx="546811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(주) BAPPU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문제 해결"/>
          <p:cNvSpPr txBox="1"/>
          <p:nvPr/>
        </p:nvSpPr>
        <p:spPr>
          <a:xfrm>
            <a:off x="7161466" y="4519295"/>
            <a:ext cx="3965068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문제 해결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중복검출 / 미검출 / 오분류 / 섭취량"/>
          <p:cNvSpPr txBox="1"/>
          <p:nvPr/>
        </p:nvSpPr>
        <p:spPr>
          <a:xfrm>
            <a:off x="1795653" y="4519295"/>
            <a:ext cx="14696695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중복검출 / 미검출 / 오분류 / 섭취량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스크린샷 2022-04-14 오전 12.55.20.png" descr="스크린샷 2022-04-14 오전 12.5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48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스크린샷 2022-04-14 오전 12.56.08.png" descr="스크린샷 2022-04-14 오전 12.56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0180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5" name="선"/>
          <p:cNvSpPr/>
          <p:nvPr/>
        </p:nvSpPr>
        <p:spPr>
          <a:xfrm>
            <a:off x="8260639" y="5598154"/>
            <a:ext cx="1766721" cy="1"/>
          </a:xfrm>
          <a:prstGeom prst="line">
            <a:avLst/>
          </a:prstGeom>
          <a:ln w="1270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16" name="모서리가 둥근 직사각형"/>
          <p:cNvSpPr/>
          <p:nvPr/>
        </p:nvSpPr>
        <p:spPr>
          <a:xfrm>
            <a:off x="6009078" y="6389325"/>
            <a:ext cx="1142033" cy="652514"/>
          </a:xfrm>
          <a:prstGeom prst="roundRect">
            <a:avLst>
              <a:gd name="adj" fmla="val 1060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17" name="중복 검출 삭제"/>
          <p:cNvSpPr txBox="1"/>
          <p:nvPr/>
        </p:nvSpPr>
        <p:spPr>
          <a:xfrm>
            <a:off x="6475729" y="8467103"/>
            <a:ext cx="5336541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중복 검출 삭제</a:t>
            </a:r>
          </a:p>
        </p:txBody>
      </p:sp>
      <p:sp>
        <p:nvSpPr>
          <p:cNvPr id="1418" name="모서리가 둥근 직사각형"/>
          <p:cNvSpPr/>
          <p:nvPr/>
        </p:nvSpPr>
        <p:spPr>
          <a:xfrm>
            <a:off x="3474494" y="48045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19" name="모서리가 둥근 직사각형"/>
          <p:cNvSpPr/>
          <p:nvPr/>
        </p:nvSpPr>
        <p:spPr>
          <a:xfrm>
            <a:off x="12820925" y="48045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스크린샷 2022-04-14 오전 1.16.06.png" descr="스크린샷 2022-04-14 오전 1.1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48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스크린샷 2022-04-14 오전 1.16.19.png" descr="스크린샷 2022-04-14 오전 1.16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0180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3" name="모서리가 둥근 직사각형"/>
          <p:cNvSpPr/>
          <p:nvPr/>
        </p:nvSpPr>
        <p:spPr>
          <a:xfrm>
            <a:off x="3474494" y="51220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24" name="모서리가 둥근 직사각형"/>
          <p:cNvSpPr/>
          <p:nvPr/>
        </p:nvSpPr>
        <p:spPr>
          <a:xfrm>
            <a:off x="12820925" y="51220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25" name="모서리가 둥근 직사각형"/>
          <p:cNvSpPr/>
          <p:nvPr/>
        </p:nvSpPr>
        <p:spPr>
          <a:xfrm>
            <a:off x="4372584" y="6117273"/>
            <a:ext cx="1588098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26" name="모서리가 둥근 직사각형"/>
          <p:cNvSpPr/>
          <p:nvPr/>
        </p:nvSpPr>
        <p:spPr>
          <a:xfrm>
            <a:off x="13719570" y="6117273"/>
            <a:ext cx="1588097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27" name="선"/>
          <p:cNvSpPr/>
          <p:nvPr/>
        </p:nvSpPr>
        <p:spPr>
          <a:xfrm>
            <a:off x="8260639" y="5598154"/>
            <a:ext cx="1766721" cy="1"/>
          </a:xfrm>
          <a:prstGeom prst="line">
            <a:avLst/>
          </a:prstGeom>
          <a:ln w="1270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28" name="섭취량 변경"/>
          <p:cNvSpPr txBox="1"/>
          <p:nvPr/>
        </p:nvSpPr>
        <p:spPr>
          <a:xfrm>
            <a:off x="6974586" y="8467103"/>
            <a:ext cx="433882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섭취량 변경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미검출 음식 입력 / 추가"/>
          <p:cNvSpPr txBox="1"/>
          <p:nvPr/>
        </p:nvSpPr>
        <p:spPr>
          <a:xfrm>
            <a:off x="4894326" y="8467103"/>
            <a:ext cx="849934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미검출 음식 입력 / 추가</a:t>
            </a:r>
          </a:p>
        </p:txBody>
      </p:sp>
      <p:pic>
        <p:nvPicPr>
          <p:cNvPr id="1431" name="스크린샷 2022-04-14 오전 1.23.02.png" descr="스크린샷 2022-04-14 오전 1.2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48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스크린샷 2022-04-14 오전 1.23.16.png" descr="스크린샷 2022-04-14 오전 1.23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0180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모서리가 둥근 직사각형"/>
          <p:cNvSpPr/>
          <p:nvPr/>
        </p:nvSpPr>
        <p:spPr>
          <a:xfrm>
            <a:off x="3474494" y="28487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34" name="모서리가 둥근 직사각형"/>
          <p:cNvSpPr/>
          <p:nvPr/>
        </p:nvSpPr>
        <p:spPr>
          <a:xfrm>
            <a:off x="12820925" y="28487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35" name="모서리가 둥근 직사각형"/>
          <p:cNvSpPr/>
          <p:nvPr/>
        </p:nvSpPr>
        <p:spPr>
          <a:xfrm>
            <a:off x="1544311" y="6383567"/>
            <a:ext cx="5334378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36" name="모서리가 둥근 직사각형"/>
          <p:cNvSpPr/>
          <p:nvPr/>
        </p:nvSpPr>
        <p:spPr>
          <a:xfrm>
            <a:off x="10961266" y="6383567"/>
            <a:ext cx="5334378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37" name="선"/>
          <p:cNvSpPr/>
          <p:nvPr/>
        </p:nvSpPr>
        <p:spPr>
          <a:xfrm>
            <a:off x="8260639" y="5598154"/>
            <a:ext cx="1766721" cy="1"/>
          </a:xfrm>
          <a:prstGeom prst="line">
            <a:avLst/>
          </a:prstGeom>
          <a:ln w="1270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보안"/>
          <p:cNvSpPr txBox="1"/>
          <p:nvPr/>
        </p:nvSpPr>
        <p:spPr>
          <a:xfrm>
            <a:off x="8467957" y="4575191"/>
            <a:ext cx="2040129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 defTabSz="1828800">
              <a:defRPr spc="-276" sz="92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보안</a:t>
            </a:r>
          </a:p>
        </p:txBody>
      </p:sp>
      <p:grpSp>
        <p:nvGrpSpPr>
          <p:cNvPr id="1442" name="그룹"/>
          <p:cNvGrpSpPr/>
          <p:nvPr/>
        </p:nvGrpSpPr>
        <p:grpSpPr>
          <a:xfrm>
            <a:off x="7264500" y="4820202"/>
            <a:ext cx="719509" cy="862528"/>
            <a:chOff x="0" y="0"/>
            <a:chExt cx="719508" cy="862527"/>
          </a:xfrm>
        </p:grpSpPr>
        <p:sp>
          <p:nvSpPr>
            <p:cNvPr id="1440" name="모서리가 둥근 직사각형"/>
            <p:cNvSpPr/>
            <p:nvPr/>
          </p:nvSpPr>
          <p:spPr>
            <a:xfrm>
              <a:off x="0" y="294591"/>
              <a:ext cx="719509" cy="567937"/>
            </a:xfrm>
            <a:prstGeom prst="roundRect">
              <a:avLst>
                <a:gd name="adj" fmla="val 12839"/>
              </a:avLst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342900">
                <a:defRPr sz="24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441" name="모서리가 둥근 직사각형"/>
            <p:cNvSpPr/>
            <p:nvPr/>
          </p:nvSpPr>
          <p:spPr>
            <a:xfrm>
              <a:off x="168274" y="0"/>
              <a:ext cx="382960" cy="664998"/>
            </a:xfrm>
            <a:prstGeom prst="roundRect">
              <a:avLst>
                <a:gd name="adj" fmla="val 48679"/>
              </a:avLst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342900">
                <a:defRPr sz="24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bcrypt 단방향 암호화"/>
          <p:cNvSpPr txBox="1"/>
          <p:nvPr/>
        </p:nvSpPr>
        <p:spPr>
          <a:xfrm>
            <a:off x="4935473" y="2469215"/>
            <a:ext cx="8417053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 defTabSz="1828800">
              <a:defRPr spc="-239" sz="8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bcrypt 단방향 암호화</a:t>
            </a:r>
          </a:p>
        </p:txBody>
      </p:sp>
      <p:sp>
        <p:nvSpPr>
          <p:cNvPr id="1447" name="Hash"/>
          <p:cNvSpPr/>
          <p:nvPr/>
        </p:nvSpPr>
        <p:spPr>
          <a:xfrm>
            <a:off x="7909349" y="6043186"/>
            <a:ext cx="2485637" cy="1719354"/>
          </a:xfrm>
          <a:prstGeom prst="roundRect">
            <a:avLst>
              <a:gd name="adj" fmla="val 4023"/>
            </a:avLst>
          </a:prstGeom>
          <a:ln w="63500">
            <a:solidFill>
              <a:schemeClr val="accent2">
                <a:lumOff val="-2588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Hash</a:t>
            </a:r>
          </a:p>
        </p:txBody>
      </p:sp>
      <p:sp>
        <p:nvSpPr>
          <p:cNvPr id="1448" name="모서리가 둥근 직사각형"/>
          <p:cNvSpPr/>
          <p:nvPr/>
        </p:nvSpPr>
        <p:spPr>
          <a:xfrm>
            <a:off x="12741523" y="6043186"/>
            <a:ext cx="2485637" cy="1719354"/>
          </a:xfrm>
          <a:prstGeom prst="roundRect">
            <a:avLst>
              <a:gd name="adj" fmla="val 4023"/>
            </a:avLst>
          </a:prstGeom>
          <a:ln w="63500">
            <a:solidFill>
              <a:schemeClr val="accent2">
                <a:lumOff val="-2588"/>
              </a:schemeClr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49" name="선"/>
          <p:cNvSpPr/>
          <p:nvPr/>
        </p:nvSpPr>
        <p:spPr>
          <a:xfrm>
            <a:off x="5844553" y="6652897"/>
            <a:ext cx="1766720" cy="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0" name="선"/>
          <p:cNvSpPr/>
          <p:nvPr/>
        </p:nvSpPr>
        <p:spPr>
          <a:xfrm>
            <a:off x="5844553" y="7152828"/>
            <a:ext cx="1766720" cy="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1" name="선"/>
          <p:cNvSpPr/>
          <p:nvPr/>
        </p:nvSpPr>
        <p:spPr>
          <a:xfrm>
            <a:off x="10686534" y="6652897"/>
            <a:ext cx="1766720" cy="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2" name="선"/>
          <p:cNvSpPr/>
          <p:nvPr/>
        </p:nvSpPr>
        <p:spPr>
          <a:xfrm>
            <a:off x="10686534" y="7152828"/>
            <a:ext cx="1766720" cy="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3" name="fs32a3x…"/>
          <p:cNvSpPr txBox="1"/>
          <p:nvPr/>
        </p:nvSpPr>
        <p:spPr>
          <a:xfrm>
            <a:off x="13013338" y="6598062"/>
            <a:ext cx="197358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fs32a3x…</a:t>
            </a:r>
          </a:p>
        </p:txBody>
      </p:sp>
      <p:sp>
        <p:nvSpPr>
          <p:cNvPr id="1454" name="hello"/>
          <p:cNvSpPr/>
          <p:nvPr/>
        </p:nvSpPr>
        <p:spPr>
          <a:xfrm>
            <a:off x="3060840" y="6043186"/>
            <a:ext cx="2485637" cy="1719354"/>
          </a:xfrm>
          <a:prstGeom prst="roundRect">
            <a:avLst>
              <a:gd name="adj" fmla="val 4023"/>
            </a:avLst>
          </a:prstGeom>
          <a:ln w="63500">
            <a:solidFill>
              <a:schemeClr val="accent2">
                <a:lumOff val="-2588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hello</a:t>
            </a:r>
          </a:p>
        </p:txBody>
      </p:sp>
      <p:sp>
        <p:nvSpPr>
          <p:cNvPr id="1455" name="곱하기 기호"/>
          <p:cNvSpPr/>
          <p:nvPr/>
        </p:nvSpPr>
        <p:spPr>
          <a:xfrm>
            <a:off x="6499528" y="6924443"/>
            <a:ext cx="456771" cy="45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6" name="곱하기 기호"/>
          <p:cNvSpPr/>
          <p:nvPr/>
        </p:nvSpPr>
        <p:spPr>
          <a:xfrm>
            <a:off x="11417991" y="6924443"/>
            <a:ext cx="456771" cy="45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7" name="DB"/>
          <p:cNvSpPr txBox="1"/>
          <p:nvPr/>
        </p:nvSpPr>
        <p:spPr>
          <a:xfrm>
            <a:off x="13672937" y="7863953"/>
            <a:ext cx="6228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1458" name="선"/>
          <p:cNvSpPr/>
          <p:nvPr/>
        </p:nvSpPr>
        <p:spPr>
          <a:xfrm>
            <a:off x="6727912" y="5771751"/>
            <a:ext cx="1" cy="60960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9" name="hello3ab9"/>
          <p:cNvSpPr txBox="1"/>
          <p:nvPr/>
        </p:nvSpPr>
        <p:spPr>
          <a:xfrm>
            <a:off x="5760681" y="5124285"/>
            <a:ext cx="193446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hello3ab9</a:t>
            </a:r>
          </a:p>
        </p:txBody>
      </p:sp>
      <p:sp>
        <p:nvSpPr>
          <p:cNvPr id="1460" name="랜덤 Salt 생성"/>
          <p:cNvSpPr txBox="1"/>
          <p:nvPr/>
        </p:nvSpPr>
        <p:spPr>
          <a:xfrm>
            <a:off x="5730391" y="4653883"/>
            <a:ext cx="1995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1828800">
              <a:defRPr spc="-90" sz="3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랜덤 Salt 생성</a:t>
            </a:r>
          </a:p>
        </p:txBody>
      </p:sp>
      <p:sp>
        <p:nvSpPr>
          <p:cNvPr id="1461" name="String 60"/>
          <p:cNvSpPr txBox="1"/>
          <p:nvPr/>
        </p:nvSpPr>
        <p:spPr>
          <a:xfrm>
            <a:off x="13296573" y="5459172"/>
            <a:ext cx="13755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String 60</a:t>
            </a:r>
          </a:p>
        </p:txBody>
      </p:sp>
      <p:sp>
        <p:nvSpPr>
          <p:cNvPr id="1462" name="Password"/>
          <p:cNvSpPr txBox="1"/>
          <p:nvPr/>
        </p:nvSpPr>
        <p:spPr>
          <a:xfrm>
            <a:off x="3362080" y="7863953"/>
            <a:ext cx="188315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Password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개인정보보호법 제 30조 1항"/>
          <p:cNvSpPr txBox="1"/>
          <p:nvPr/>
        </p:nvSpPr>
        <p:spPr>
          <a:xfrm>
            <a:off x="3757421" y="2469215"/>
            <a:ext cx="10773157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 defTabSz="1828800">
              <a:defRPr spc="-239" sz="8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개인정보보호법 제 30조 1항</a:t>
            </a:r>
          </a:p>
        </p:txBody>
      </p:sp>
      <p:sp>
        <p:nvSpPr>
          <p:cNvPr id="1467" name="① 개인정보처리자는 다음 각 호의 사항이 포함된 개인정보의 처리 방침(이하 &quot;개인정보 처리방침&quot;이라 한다)을 정하여야 한다. 이 경우 공공기관은 제32조에 따라 등록대상이 되는 개인정보파일에 대하여 개인정보 처리방침을 정한다."/>
          <p:cNvSpPr txBox="1"/>
          <p:nvPr/>
        </p:nvSpPr>
        <p:spPr>
          <a:xfrm>
            <a:off x="2956102" y="4601516"/>
            <a:ext cx="12375796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algn="just" defTabSz="1828800">
              <a:defRPr spc="-90" sz="3000"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① 개인정보처리자는 다음 각 호의 사항이 포함된 </a:t>
            </a:r>
            <a:r>
              <a:rPr>
                <a:solidFill>
                  <a:schemeClr val="accent1">
                    <a:satOff val="-31580"/>
                    <a:lumOff val="-12156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개인정보의 처리 방침(이하 "개인정보 처리방침"이라 한다)을 정하여야 한다.</a:t>
            </a:r>
            <a:r>
              <a:t> 이 경우 공공기관은 제32조에 따라 등록대상이 되는 개인정보파일에 대하여 개인정보 처리방침을 정한다.</a:t>
            </a:r>
          </a:p>
        </p:txBody>
      </p:sp>
      <p:sp>
        <p:nvSpPr>
          <p:cNvPr id="1468" name="직사각형"/>
          <p:cNvSpPr/>
          <p:nvPr/>
        </p:nvSpPr>
        <p:spPr>
          <a:xfrm>
            <a:off x="2456439" y="4901530"/>
            <a:ext cx="107865" cy="55500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chemeClr val="accent1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1469" name="그룹"/>
          <p:cNvSpPr txBox="1"/>
          <p:nvPr/>
        </p:nvSpPr>
        <p:spPr>
          <a:xfrm>
            <a:off x="2956102" y="6512744"/>
            <a:ext cx="12375795" cy="434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1828800">
              <a:defRPr spc="-90" sz="30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개인정보 처리방침 필수 내용</a:t>
            </a: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개인정보의 처리 목적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처리하는 개인정보의 항목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개인정보의 처리 및 보유 기간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개인정보의 제3자 제공에 관한 사항(해당되는 경우에만)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개인정보의 파기절차 및 파기방법(다른 법령에 따라 개인정보를 보존하여야 하는 경우에는 그 보존근거와 보존하는 개인정보 항목)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6. 개인정보처리의 위탁에 관한 사항(해당되는 경우에만)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7. 정보주체와 법정대리인의 권리ㆍ의무 및 그 행사방법에 관한 사항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8. 개인정보 보호책임자의 성명 또는 개인정보 보호업무 및 관련 고충사항을 처리하는 부서의 명칭과 전화번호 등 연락처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9. 인터넷 접속정보파일 등 개인정보를 자동으로 수집하는 장치의 설치ㆍ운영 및 그 거부에 관한 사항(해당하는 경우에만)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10. 개인정보의 안전성 확보 조치에 관한 사항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스크린샷 2022-04-14 오전 1.57.49.png" descr="스크린샷 2022-04-14 오전 1.57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4333" y="1080244"/>
            <a:ext cx="827289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4" name="스크린샷 2022-04-14 오전 1.58.09.png" descr="스크린샷 2022-04-14 오전 1.58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772" y="1080244"/>
            <a:ext cx="827289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모서리가 둥근 직사각형"/>
          <p:cNvSpPr/>
          <p:nvPr/>
        </p:nvSpPr>
        <p:spPr>
          <a:xfrm>
            <a:off x="6355011" y="222292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스크린샷 2022-04-14 오전 2.02.49.png" descr="스크린샷 2022-04-14 오전 2.0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72" y="1080244"/>
            <a:ext cx="827289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8" name="이름 대신…"/>
          <p:cNvSpPr txBox="1"/>
          <p:nvPr/>
        </p:nvSpPr>
        <p:spPr>
          <a:xfrm>
            <a:off x="11344582" y="4038599"/>
            <a:ext cx="4007613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 defTabSz="1828800">
              <a:defRPr spc="-209" sz="7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이름 대신</a:t>
            </a:r>
          </a:p>
          <a:p>
            <a:pPr algn="ctr" defTabSz="1828800">
              <a:defRPr spc="-209" sz="7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닉네임 수집</a:t>
            </a:r>
          </a:p>
        </p:txBody>
      </p:sp>
      <p:sp>
        <p:nvSpPr>
          <p:cNvPr id="1479" name="모서리가 둥근 직사각형"/>
          <p:cNvSpPr/>
          <p:nvPr/>
        </p:nvSpPr>
        <p:spPr>
          <a:xfrm>
            <a:off x="3196529" y="6440135"/>
            <a:ext cx="31213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131;g123281004c6_1_193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1. 분석</a:t>
            </a:r>
          </a:p>
        </p:txBody>
      </p:sp>
      <p:pic>
        <p:nvPicPr>
          <p:cNvPr id="260" name="Google Shape;132;g123281004c6_1_193" descr="Google Shape;132;g123281004c6_1_1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3446" y="4683002"/>
            <a:ext cx="3422927" cy="3761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767;g123281004c6_1_205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4. 시험평가</a:t>
            </a:r>
          </a:p>
        </p:txBody>
      </p:sp>
      <p:pic>
        <p:nvPicPr>
          <p:cNvPr id="1482" name="Google Shape;768;g123281004c6_1_205" descr="Google Shape;768;g123281004c6_1_2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3478" y="2039798"/>
            <a:ext cx="2212451" cy="4244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785;g12359e78eaa_1_242" descr="Google Shape;785;g12359e78eaa_1_2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0841" y="4106092"/>
            <a:ext cx="10647926" cy="709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485" name="1차 통합 시험"/>
          <p:cNvSpPr txBox="1"/>
          <p:nvPr/>
        </p:nvSpPr>
        <p:spPr>
          <a:xfrm>
            <a:off x="6288151" y="1578628"/>
            <a:ext cx="571169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1차 통합 시험</a:t>
            </a:r>
          </a:p>
        </p:txBody>
      </p:sp>
      <p:sp>
        <p:nvSpPr>
          <p:cNvPr id="1486" name="통과…"/>
          <p:cNvSpPr txBox="1"/>
          <p:nvPr/>
        </p:nvSpPr>
        <p:spPr>
          <a:xfrm>
            <a:off x="2609725" y="5201569"/>
            <a:ext cx="3002789" cy="268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통과</a:t>
            </a:r>
          </a:p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37 / 40</a:t>
            </a:r>
          </a:p>
        </p:txBody>
      </p:sp>
      <p:pic>
        <p:nvPicPr>
          <p:cNvPr id="1487" name="Google Shape;791;g12359e78eaa_1_242" descr="Google Shape;791;g12359e78eaa_1_24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6632" y="4227784"/>
            <a:ext cx="10482275" cy="6839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785;g12359e78eaa_1_242" descr="Google Shape;785;g12359e78eaa_1_2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0841" y="4106092"/>
            <a:ext cx="10647926" cy="709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492" name="2차 통합 시험"/>
          <p:cNvSpPr txBox="1"/>
          <p:nvPr/>
        </p:nvSpPr>
        <p:spPr>
          <a:xfrm>
            <a:off x="6196711" y="1578628"/>
            <a:ext cx="589457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2차 통합 시험</a:t>
            </a:r>
          </a:p>
        </p:txBody>
      </p:sp>
      <p:sp>
        <p:nvSpPr>
          <p:cNvPr id="1493" name="통과…"/>
          <p:cNvSpPr txBox="1"/>
          <p:nvPr/>
        </p:nvSpPr>
        <p:spPr>
          <a:xfrm>
            <a:off x="2644777" y="5201569"/>
            <a:ext cx="2932685" cy="268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통과</a:t>
            </a:r>
          </a:p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54 / 54</a:t>
            </a:r>
          </a:p>
        </p:txBody>
      </p:sp>
      <p:pic>
        <p:nvPicPr>
          <p:cNvPr id="1494" name="스크린샷 2022-04-15 오전 12.13.10.png" descr="스크린샷 2022-04-15 오전 12.13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43887" y="4223339"/>
            <a:ext cx="10421835" cy="8491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790;g123281004c6_1_209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5. 시연</a:t>
            </a:r>
          </a:p>
        </p:txBody>
      </p:sp>
      <p:pic>
        <p:nvPicPr>
          <p:cNvPr id="1499" name="Google Shape;791;g123281004c6_1_209" descr="Google Shape;791;g123281004c6_1_20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7425" y="1532424"/>
            <a:ext cx="1811976" cy="5094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796;g12359e78eaa_1_335"/>
          <p:cNvSpPr txBox="1"/>
          <p:nvPr>
            <p:ph type="ctrTitle"/>
          </p:nvPr>
        </p:nvSpPr>
        <p:spPr>
          <a:xfrm>
            <a:off x="4869300" y="4197300"/>
            <a:ext cx="8549400" cy="1470001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6. 발전 방향 / 개발 후기</a:t>
            </a:r>
          </a:p>
        </p:txBody>
      </p:sp>
      <p:pic>
        <p:nvPicPr>
          <p:cNvPr id="1502" name="Google Shape;797;g12359e78eaa_1_335" descr="Google Shape;797;g12359e78eaa_1_3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7722" y="5357874"/>
            <a:ext cx="1667704" cy="3612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모델 성능"/>
          <p:cNvSpPr txBox="1"/>
          <p:nvPr/>
        </p:nvSpPr>
        <p:spPr>
          <a:xfrm>
            <a:off x="6868223" y="4446905"/>
            <a:ext cx="4551554" cy="139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 성능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앙상블 / 모델 추가"/>
          <p:cNvSpPr txBox="1"/>
          <p:nvPr/>
        </p:nvSpPr>
        <p:spPr>
          <a:xfrm>
            <a:off x="5210302" y="4457699"/>
            <a:ext cx="786739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앙상블 / 모델 추가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Object…"/>
          <p:cNvSpPr/>
          <p:nvPr/>
        </p:nvSpPr>
        <p:spPr>
          <a:xfrm>
            <a:off x="1734851" y="5168682"/>
            <a:ext cx="3330832" cy="2515186"/>
          </a:xfrm>
          <a:prstGeom prst="roundRect">
            <a:avLst>
              <a:gd name="adj" fmla="val 3685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Object</a:t>
            </a:r>
          </a:p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Detection</a:t>
            </a:r>
          </a:p>
        </p:txBody>
      </p:sp>
      <p:sp>
        <p:nvSpPr>
          <p:cNvPr id="1509" name="CNN /…"/>
          <p:cNvSpPr/>
          <p:nvPr/>
        </p:nvSpPr>
        <p:spPr>
          <a:xfrm>
            <a:off x="9954490" y="5168682"/>
            <a:ext cx="3330831" cy="2515186"/>
          </a:xfrm>
          <a:prstGeom prst="roundRect">
            <a:avLst>
              <a:gd name="adj" fmla="val 3685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CNN /</a:t>
            </a:r>
          </a:p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ViT</a:t>
            </a:r>
          </a:p>
        </p:txBody>
      </p:sp>
      <p:pic>
        <p:nvPicPr>
          <p:cNvPr id="151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0236" y="1598164"/>
            <a:ext cx="3960062" cy="2227779"/>
          </a:xfrm>
          <a:prstGeom prst="rect">
            <a:avLst/>
          </a:prstGeom>
          <a:ln w="12700">
            <a:miter lim="400000"/>
          </a:ln>
        </p:spPr>
      </p:pic>
      <p:sp>
        <p:nvSpPr>
          <p:cNvPr id="1511" name="선"/>
          <p:cNvSpPr/>
          <p:nvPr/>
        </p:nvSpPr>
        <p:spPr>
          <a:xfrm>
            <a:off x="3400266" y="3934880"/>
            <a:ext cx="1" cy="1146803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5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42291" t="17229" r="7425" b="6975"/>
          <a:stretch>
            <a:fillRect/>
          </a:stretch>
        </p:blipFill>
        <p:spPr>
          <a:xfrm>
            <a:off x="6514525" y="4848361"/>
            <a:ext cx="1991259" cy="1688554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선"/>
          <p:cNvSpPr/>
          <p:nvPr/>
        </p:nvSpPr>
        <p:spPr>
          <a:xfrm>
            <a:off x="5270168" y="6791459"/>
            <a:ext cx="4479837" cy="1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14" name="선"/>
          <p:cNvSpPr/>
          <p:nvPr/>
        </p:nvSpPr>
        <p:spPr>
          <a:xfrm>
            <a:off x="13489806" y="6791459"/>
            <a:ext cx="771715" cy="1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15" name="닭가슴살…"/>
          <p:cNvSpPr txBox="1"/>
          <p:nvPr/>
        </p:nvSpPr>
        <p:spPr>
          <a:xfrm>
            <a:off x="14734162" y="6029459"/>
            <a:ext cx="21336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닭가슴살</a:t>
            </a:r>
          </a:p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스테이크</a:t>
            </a:r>
          </a:p>
        </p:txBody>
      </p:sp>
      <p:sp>
        <p:nvSpPr>
          <p:cNvPr id="1516" name="음식 여부 판단"/>
          <p:cNvSpPr txBox="1"/>
          <p:nvPr/>
        </p:nvSpPr>
        <p:spPr>
          <a:xfrm>
            <a:off x="1829149" y="7990334"/>
            <a:ext cx="314223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35" sz="45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음식 여부 판단</a:t>
            </a:r>
          </a:p>
        </p:txBody>
      </p:sp>
      <p:sp>
        <p:nvSpPr>
          <p:cNvPr id="1517" name="Image Crop"/>
          <p:cNvSpPr txBox="1"/>
          <p:nvPr/>
        </p:nvSpPr>
        <p:spPr>
          <a:xfrm>
            <a:off x="6291393" y="7045853"/>
            <a:ext cx="243738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Image Crop</a:t>
            </a:r>
          </a:p>
        </p:txBody>
      </p:sp>
      <p:sp>
        <p:nvSpPr>
          <p:cNvPr id="1518" name="음식 분류"/>
          <p:cNvSpPr txBox="1"/>
          <p:nvPr/>
        </p:nvSpPr>
        <p:spPr>
          <a:xfrm>
            <a:off x="10592570" y="7990334"/>
            <a:ext cx="205467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35" sz="45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음식 분류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모델 경량화"/>
          <p:cNvSpPr txBox="1"/>
          <p:nvPr/>
        </p:nvSpPr>
        <p:spPr>
          <a:xfrm>
            <a:off x="6219316" y="4446905"/>
            <a:ext cx="5849367" cy="139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 경량화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BP400.pt"/>
          <p:cNvSpPr txBox="1"/>
          <p:nvPr/>
        </p:nvSpPr>
        <p:spPr>
          <a:xfrm>
            <a:off x="1553485" y="6845882"/>
            <a:ext cx="302183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BP400</a:t>
            </a:r>
            <a:r>
              <a:t>.pt</a:t>
            </a:r>
          </a:p>
        </p:txBody>
      </p:sp>
      <p:sp>
        <p:nvSpPr>
          <p:cNvPr id="1525" name="웹서비스 -&gt; App"/>
          <p:cNvSpPr txBox="1"/>
          <p:nvPr/>
        </p:nvSpPr>
        <p:spPr>
          <a:xfrm>
            <a:off x="5524055" y="1798405"/>
            <a:ext cx="723989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웹서비스 -&gt; App</a:t>
            </a:r>
          </a:p>
        </p:txBody>
      </p:sp>
      <p:sp>
        <p:nvSpPr>
          <p:cNvPr id="1526" name="모서리가 둥근 직사각형"/>
          <p:cNvSpPr/>
          <p:nvPr/>
        </p:nvSpPr>
        <p:spPr>
          <a:xfrm>
            <a:off x="12981018" y="4804794"/>
            <a:ext cx="4160659" cy="5991689"/>
          </a:xfrm>
          <a:prstGeom prst="roundRect">
            <a:avLst>
              <a:gd name="adj" fmla="val 2228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527" name="선"/>
          <p:cNvSpPr/>
          <p:nvPr/>
        </p:nvSpPr>
        <p:spPr>
          <a:xfrm>
            <a:off x="5047263" y="7366582"/>
            <a:ext cx="1315459" cy="1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28" name="BP400.tflite"/>
          <p:cNvSpPr txBox="1"/>
          <p:nvPr/>
        </p:nvSpPr>
        <p:spPr>
          <a:xfrm>
            <a:off x="6834661" y="6845882"/>
            <a:ext cx="379984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BP400</a:t>
            </a:r>
            <a:r>
              <a:t>.tflite</a:t>
            </a:r>
          </a:p>
        </p:txBody>
      </p:sp>
      <p:sp>
        <p:nvSpPr>
          <p:cNvPr id="1529" name="선"/>
          <p:cNvSpPr/>
          <p:nvPr/>
        </p:nvSpPr>
        <p:spPr>
          <a:xfrm>
            <a:off x="11159111" y="7366582"/>
            <a:ext cx="1315459" cy="1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30" name="iOS…"/>
          <p:cNvSpPr txBox="1"/>
          <p:nvPr/>
        </p:nvSpPr>
        <p:spPr>
          <a:xfrm>
            <a:off x="13774837" y="6356661"/>
            <a:ext cx="2573021" cy="201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iOS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Android</a:t>
            </a:r>
          </a:p>
        </p:txBody>
      </p:sp>
      <p:pic>
        <p:nvPicPr>
          <p:cNvPr id="1531" name="tensorflow-lite-logo-social.png" descr="tensorflow-lite-logo-soci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4750" y="4605706"/>
            <a:ext cx="3899663" cy="219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2" name="2560px-PyTorch_logo_black.svg.png" descr="2560px-PyTorch_logo_black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4573" y="5433515"/>
            <a:ext cx="3899663" cy="96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그래서 만들려는게 뭔데?"/>
          <p:cNvSpPr txBox="1"/>
          <p:nvPr/>
        </p:nvSpPr>
        <p:spPr>
          <a:xfrm>
            <a:off x="4614925" y="4587240"/>
            <a:ext cx="9058149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그래서 만들려는게 뭔데?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음식 양추정 모델…"/>
          <p:cNvSpPr txBox="1"/>
          <p:nvPr/>
        </p:nvSpPr>
        <p:spPr>
          <a:xfrm>
            <a:off x="3956430" y="3159632"/>
            <a:ext cx="10375139" cy="39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음식 양추정 모델</a:t>
            </a:r>
          </a:p>
          <a:p>
            <a:pPr algn="ctr" defTabSz="2438400">
              <a:lnSpc>
                <a:spcPct val="120000"/>
              </a:lnSpc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대규모 데이터 처리 시스템</a:t>
            </a:r>
          </a:p>
          <a:p>
            <a:pPr algn="ctr" defTabSz="2438400">
              <a:lnSpc>
                <a:spcPct val="120000"/>
              </a:lnSpc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개인정보 보호 방안 구축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수익 모델"/>
          <p:cNvSpPr txBox="1"/>
          <p:nvPr/>
        </p:nvSpPr>
        <p:spPr>
          <a:xfrm>
            <a:off x="6820026" y="4446905"/>
            <a:ext cx="4647947" cy="139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수익 모델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식단 분석 / 영양제 추천 서비스"/>
          <p:cNvSpPr txBox="1"/>
          <p:nvPr/>
        </p:nvSpPr>
        <p:spPr>
          <a:xfrm>
            <a:off x="2557970" y="4457699"/>
            <a:ext cx="1317206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식단 분석 / 영양제 추천 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모서리가 둥근 직사각형"/>
          <p:cNvSpPr/>
          <p:nvPr/>
        </p:nvSpPr>
        <p:spPr>
          <a:xfrm>
            <a:off x="2280261" y="1282252"/>
            <a:ext cx="5761455" cy="7722496"/>
          </a:xfrm>
          <a:prstGeom prst="roundRect">
            <a:avLst>
              <a:gd name="adj" fmla="val 1452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pic>
        <p:nvPicPr>
          <p:cNvPr id="1545" name="images.png" descr="ima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2238" y="1505974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6" name="4월 식단 분석 결과"/>
          <p:cNvSpPr txBox="1"/>
          <p:nvPr/>
        </p:nvSpPr>
        <p:spPr>
          <a:xfrm>
            <a:off x="3354540" y="4394777"/>
            <a:ext cx="361289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4월 식단 분석 결과</a:t>
            </a:r>
          </a:p>
        </p:txBody>
      </p:sp>
      <p:sp>
        <p:nvSpPr>
          <p:cNvPr id="1547" name="비타민C가 모자라요 😵💫…"/>
          <p:cNvSpPr txBox="1"/>
          <p:nvPr/>
        </p:nvSpPr>
        <p:spPr>
          <a:xfrm>
            <a:off x="2955506" y="5260322"/>
            <a:ext cx="4410965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비타민C가 모자라요 😵‍💫</a:t>
            </a:r>
          </a:p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비타민C 보충제를 따로</a:t>
            </a:r>
          </a:p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챙겨드시고 있나요?</a:t>
            </a:r>
          </a:p>
        </p:txBody>
      </p:sp>
      <p:sp>
        <p:nvSpPr>
          <p:cNvPr id="1548" name="네!"/>
          <p:cNvSpPr/>
          <p:nvPr/>
        </p:nvSpPr>
        <p:spPr>
          <a:xfrm>
            <a:off x="2705735" y="7835625"/>
            <a:ext cx="2032466" cy="751548"/>
          </a:xfrm>
          <a:prstGeom prst="roundRect">
            <a:avLst>
              <a:gd name="adj" fmla="val 11134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04" sz="35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네!</a:t>
            </a:r>
          </a:p>
        </p:txBody>
      </p:sp>
      <p:sp>
        <p:nvSpPr>
          <p:cNvPr id="1549" name="아니요"/>
          <p:cNvSpPr/>
          <p:nvPr/>
        </p:nvSpPr>
        <p:spPr>
          <a:xfrm>
            <a:off x="5606784" y="7835625"/>
            <a:ext cx="2032466" cy="751548"/>
          </a:xfrm>
          <a:prstGeom prst="roundRect">
            <a:avLst>
              <a:gd name="adj" fmla="val 11134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04" sz="35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아니요</a:t>
            </a:r>
          </a:p>
        </p:txBody>
      </p:sp>
      <p:sp>
        <p:nvSpPr>
          <p:cNvPr id="1550" name="모서리가 둥근 직사각형"/>
          <p:cNvSpPr/>
          <p:nvPr/>
        </p:nvSpPr>
        <p:spPr>
          <a:xfrm>
            <a:off x="10016391" y="1282252"/>
            <a:ext cx="5761455" cy="7722496"/>
          </a:xfrm>
          <a:prstGeom prst="roundRect">
            <a:avLst>
              <a:gd name="adj" fmla="val 1452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1551" name="김장현님께 꼭 맞는…"/>
          <p:cNvSpPr txBox="1"/>
          <p:nvPr/>
        </p:nvSpPr>
        <p:spPr>
          <a:xfrm>
            <a:off x="10547872" y="4979671"/>
            <a:ext cx="469849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김장현님께 꼭 맞는</a:t>
            </a:r>
          </a:p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영양제, 추천해드릴까요?</a:t>
            </a:r>
          </a:p>
        </p:txBody>
      </p:sp>
      <p:sp>
        <p:nvSpPr>
          <p:cNvPr id="1552" name="네!"/>
          <p:cNvSpPr/>
          <p:nvPr/>
        </p:nvSpPr>
        <p:spPr>
          <a:xfrm>
            <a:off x="10441865" y="7835625"/>
            <a:ext cx="2032467" cy="751548"/>
          </a:xfrm>
          <a:prstGeom prst="roundRect">
            <a:avLst>
              <a:gd name="adj" fmla="val 11134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04" sz="35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네!</a:t>
            </a:r>
          </a:p>
        </p:txBody>
      </p:sp>
      <p:sp>
        <p:nvSpPr>
          <p:cNvPr id="1553" name="괜찮아요~"/>
          <p:cNvSpPr/>
          <p:nvPr/>
        </p:nvSpPr>
        <p:spPr>
          <a:xfrm>
            <a:off x="13342914" y="7835625"/>
            <a:ext cx="2032466" cy="751548"/>
          </a:xfrm>
          <a:prstGeom prst="roundRect">
            <a:avLst>
              <a:gd name="adj" fmla="val 11134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04" sz="35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괜찮아요~</a:t>
            </a:r>
          </a:p>
        </p:txBody>
      </p:sp>
      <p:sp>
        <p:nvSpPr>
          <p:cNvPr id="1554" name="알약"/>
          <p:cNvSpPr/>
          <p:nvPr/>
        </p:nvSpPr>
        <p:spPr>
          <a:xfrm>
            <a:off x="11942643" y="2837146"/>
            <a:ext cx="1908952" cy="854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55" name="선"/>
          <p:cNvSpPr/>
          <p:nvPr/>
        </p:nvSpPr>
        <p:spPr>
          <a:xfrm>
            <a:off x="8371324" y="5143500"/>
            <a:ext cx="1315460" cy="0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B2B: 사업자용 구독 서비스"/>
          <p:cNvSpPr txBox="1"/>
          <p:nvPr/>
        </p:nvSpPr>
        <p:spPr>
          <a:xfrm>
            <a:off x="3339782" y="4457699"/>
            <a:ext cx="1160843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B2B: 사업자용 구독 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BAPPU"/>
          <p:cNvSpPr/>
          <p:nvPr/>
        </p:nvSpPr>
        <p:spPr>
          <a:xfrm>
            <a:off x="2375867" y="4301560"/>
            <a:ext cx="2662778" cy="1683880"/>
          </a:xfrm>
          <a:prstGeom prst="roundRect">
            <a:avLst>
              <a:gd name="adj" fmla="val 4969"/>
            </a:avLst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BAPPU</a:t>
            </a:r>
          </a:p>
        </p:txBody>
      </p:sp>
      <p:sp>
        <p:nvSpPr>
          <p:cNvPr id="1564" name="체육시설…"/>
          <p:cNvSpPr/>
          <p:nvPr/>
        </p:nvSpPr>
        <p:spPr>
          <a:xfrm>
            <a:off x="7999135" y="4301560"/>
            <a:ext cx="2662779" cy="1683880"/>
          </a:xfrm>
          <a:prstGeom prst="roundRect">
            <a:avLst>
              <a:gd name="adj" fmla="val 4969"/>
            </a:avLst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체육시설</a:t>
            </a:r>
          </a:p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사업체</a:t>
            </a:r>
          </a:p>
        </p:txBody>
      </p:sp>
      <p:cxnSp>
        <p:nvCxnSpPr>
          <p:cNvPr id="1565" name="연결선"/>
          <p:cNvCxnSpPr>
            <a:stCxn id="1564" idx="0"/>
            <a:endCxn id="1563" idx="0"/>
          </p:cNvCxnSpPr>
          <p:nvPr/>
        </p:nvCxnSpPr>
        <p:spPr>
          <a:xfrm flipH="1">
            <a:off x="3707256" y="5143500"/>
            <a:ext cx="5623269" cy="1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headEnd type="triangle"/>
            <a:tailEnd type="triangle"/>
          </a:ln>
        </p:spPr>
      </p:cxnSp>
      <p:sp>
        <p:nvSpPr>
          <p:cNvPr id="1566" name="회원"/>
          <p:cNvSpPr/>
          <p:nvPr/>
        </p:nvSpPr>
        <p:spPr>
          <a:xfrm>
            <a:off x="13923195" y="976709"/>
            <a:ext cx="1960064" cy="1960065"/>
          </a:xfrm>
          <a:prstGeom prst="ellipse">
            <a:avLst/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회원</a:t>
            </a:r>
          </a:p>
        </p:txBody>
      </p:sp>
      <p:sp>
        <p:nvSpPr>
          <p:cNvPr id="1567" name="회원"/>
          <p:cNvSpPr/>
          <p:nvPr/>
        </p:nvSpPr>
        <p:spPr>
          <a:xfrm>
            <a:off x="13952069" y="4163467"/>
            <a:ext cx="1960065" cy="1960065"/>
          </a:xfrm>
          <a:prstGeom prst="ellipse">
            <a:avLst/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회원</a:t>
            </a:r>
          </a:p>
        </p:txBody>
      </p:sp>
      <p:sp>
        <p:nvSpPr>
          <p:cNvPr id="1568" name="회원"/>
          <p:cNvSpPr/>
          <p:nvPr/>
        </p:nvSpPr>
        <p:spPr>
          <a:xfrm>
            <a:off x="13923195" y="7350226"/>
            <a:ext cx="1960064" cy="1960065"/>
          </a:xfrm>
          <a:prstGeom prst="ellipse">
            <a:avLst/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회원</a:t>
            </a:r>
          </a:p>
        </p:txBody>
      </p:sp>
      <p:cxnSp>
        <p:nvCxnSpPr>
          <p:cNvPr id="1569" name="연결선"/>
          <p:cNvCxnSpPr>
            <a:stCxn id="1566" idx="0"/>
            <a:endCxn id="1564" idx="0"/>
          </p:cNvCxnSpPr>
          <p:nvPr/>
        </p:nvCxnSpPr>
        <p:spPr>
          <a:xfrm flipH="1">
            <a:off x="9330524" y="1956741"/>
            <a:ext cx="5572703" cy="3186760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headEnd type="triangle"/>
          </a:ln>
        </p:spPr>
      </p:cxnSp>
      <p:cxnSp>
        <p:nvCxnSpPr>
          <p:cNvPr id="1570" name="연결선"/>
          <p:cNvCxnSpPr>
            <a:stCxn id="1564" idx="0"/>
            <a:endCxn id="1567" idx="0"/>
          </p:cNvCxnSpPr>
          <p:nvPr/>
        </p:nvCxnSpPr>
        <p:spPr>
          <a:xfrm flipV="1">
            <a:off x="9330524" y="5143499"/>
            <a:ext cx="5601578" cy="2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tailEnd type="triangle"/>
          </a:ln>
        </p:spPr>
      </p:cxnSp>
      <p:cxnSp>
        <p:nvCxnSpPr>
          <p:cNvPr id="1571" name="연결선"/>
          <p:cNvCxnSpPr>
            <a:stCxn id="1564" idx="0"/>
            <a:endCxn id="1568" idx="0"/>
          </p:cNvCxnSpPr>
          <p:nvPr/>
        </p:nvCxnSpPr>
        <p:spPr>
          <a:xfrm>
            <a:off x="9330524" y="5143500"/>
            <a:ext cx="5572703" cy="3186759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tailEnd type="triangle"/>
          </a:ln>
        </p:spPr>
      </p:cxnSp>
      <p:sp>
        <p:nvSpPr>
          <p:cNvPr id="1572" name="구독"/>
          <p:cNvSpPr txBox="1"/>
          <p:nvPr/>
        </p:nvSpPr>
        <p:spPr>
          <a:xfrm>
            <a:off x="6088360" y="5344185"/>
            <a:ext cx="86106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chemeClr val="accent1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구독</a:t>
            </a:r>
          </a:p>
        </p:txBody>
      </p:sp>
      <p:sp>
        <p:nvSpPr>
          <p:cNvPr id="1573" name="영양 관리"/>
          <p:cNvSpPr txBox="1"/>
          <p:nvPr/>
        </p:nvSpPr>
        <p:spPr>
          <a:xfrm>
            <a:off x="11393099" y="4377169"/>
            <a:ext cx="182778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chemeClr val="accent1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영양 관리</a:t>
            </a:r>
          </a:p>
        </p:txBody>
      </p:sp>
      <p:cxnSp>
        <p:nvCxnSpPr>
          <p:cNvPr id="1574" name="연결선"/>
          <p:cNvCxnSpPr>
            <a:stCxn id="1564" idx="0"/>
            <a:endCxn id="1563" idx="0"/>
          </p:cNvCxnSpPr>
          <p:nvPr/>
        </p:nvCxnSpPr>
        <p:spPr>
          <a:xfrm flipH="1">
            <a:off x="3707256" y="5143500"/>
            <a:ext cx="5623269" cy="1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headEnd type="triangle"/>
          </a:ln>
        </p:spPr>
      </p:cxnSp>
      <p:sp>
        <p:nvSpPr>
          <p:cNvPr id="1575" name="계정 권한 부여"/>
          <p:cNvSpPr txBox="1"/>
          <p:nvPr/>
        </p:nvSpPr>
        <p:spPr>
          <a:xfrm>
            <a:off x="5121636" y="2509069"/>
            <a:ext cx="27945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chemeClr val="accent1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계정 권한 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개발 후기"/>
          <p:cNvSpPr txBox="1"/>
          <p:nvPr/>
        </p:nvSpPr>
        <p:spPr>
          <a:xfrm>
            <a:off x="6784403" y="4446905"/>
            <a:ext cx="4719194" cy="139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개발 후기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807;g12359e78eaa_1_312" descr="Google Shape;807;g12359e78eaa_1_312"/>
          <p:cNvPicPr>
            <a:picLocks noChangeAspect="1"/>
          </p:cNvPicPr>
          <p:nvPr/>
        </p:nvPicPr>
        <p:blipFill>
          <a:blip r:embed="rId3">
            <a:alphaModFix amt="94000"/>
            <a:extLst/>
          </a:blip>
          <a:stretch>
            <a:fillRect/>
          </a:stretch>
        </p:blipFill>
        <p:spPr>
          <a:xfrm>
            <a:off x="5673625" y="1940749"/>
            <a:ext cx="7109425" cy="68802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1582" name="Google Shape;815;g12359e78eaa_1_312" descr="Google Shape;815;g12359e78eaa_1_3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4950" y="1802350"/>
            <a:ext cx="7173801" cy="688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3" name="Google Shape;816;g12359e78eaa_1_312" descr="Google Shape;816;g12359e78eaa_1_3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73088" y="1466025"/>
            <a:ext cx="3200426" cy="685926"/>
          </a:xfrm>
          <a:prstGeom prst="rect">
            <a:avLst/>
          </a:prstGeom>
          <a:ln w="12700">
            <a:miter lim="400000"/>
          </a:ln>
        </p:spPr>
      </p:pic>
      <p:sp>
        <p:nvSpPr>
          <p:cNvPr id="1584" name="Google Shape;817;g12359e78eaa_1_312"/>
          <p:cNvSpPr txBox="1"/>
          <p:nvPr/>
        </p:nvSpPr>
        <p:spPr>
          <a:xfrm>
            <a:off x="6654249" y="1485737"/>
            <a:ext cx="1838101" cy="5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개발후기</a:t>
            </a:r>
          </a:p>
        </p:txBody>
      </p:sp>
      <p:sp>
        <p:nvSpPr>
          <p:cNvPr id="1585" name="Google Shape;818;g12359e78eaa_1_312"/>
          <p:cNvSpPr txBox="1"/>
          <p:nvPr/>
        </p:nvSpPr>
        <p:spPr>
          <a:xfrm>
            <a:off x="5673625" y="2503575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구성봉 :  어려웠지만 많은 것들을 배웠다!</a:t>
            </a:r>
          </a:p>
        </p:txBody>
      </p:sp>
      <p:sp>
        <p:nvSpPr>
          <p:cNvPr id="1586" name="Google Shape;819;g12359e78eaa_1_312"/>
          <p:cNvSpPr txBox="1"/>
          <p:nvPr/>
        </p:nvSpPr>
        <p:spPr>
          <a:xfrm>
            <a:off x="5673625" y="3440295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김장현 : 알아야하고 해야할 것들이 너무 많다!! </a:t>
            </a:r>
          </a:p>
        </p:txBody>
      </p:sp>
      <p:sp>
        <p:nvSpPr>
          <p:cNvPr id="1587" name="Google Shape;820;g12359e78eaa_1_312"/>
          <p:cNvSpPr txBox="1"/>
          <p:nvPr/>
        </p:nvSpPr>
        <p:spPr>
          <a:xfrm>
            <a:off x="5673625" y="4377015"/>
            <a:ext cx="6770100" cy="50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김주희 : 할수록 모르겠고 어려운 것 같다..!</a:t>
            </a:r>
          </a:p>
        </p:txBody>
      </p:sp>
      <p:sp>
        <p:nvSpPr>
          <p:cNvPr id="1588" name="Google Shape;821;g12359e78eaa_1_312"/>
          <p:cNvSpPr txBox="1"/>
          <p:nvPr/>
        </p:nvSpPr>
        <p:spPr>
          <a:xfrm>
            <a:off x="5673625" y="6250454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이재훈 : 더 잘했으면 좋았을텐데 너무 어렵다!!</a:t>
            </a:r>
          </a:p>
        </p:txBody>
      </p:sp>
      <p:sp>
        <p:nvSpPr>
          <p:cNvPr id="1589" name="Google Shape;822;g12359e78eaa_1_312"/>
          <p:cNvSpPr txBox="1"/>
          <p:nvPr/>
        </p:nvSpPr>
        <p:spPr>
          <a:xfrm>
            <a:off x="5673625" y="5313734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이성진 : 너무어렵다. 쉬운게 하나도없다. 화가난다..</a:t>
            </a:r>
          </a:p>
        </p:txBody>
      </p:sp>
      <p:sp>
        <p:nvSpPr>
          <p:cNvPr id="1590" name="Google Shape;823;g12359e78eaa_1_312"/>
          <p:cNvSpPr txBox="1"/>
          <p:nvPr/>
        </p:nvSpPr>
        <p:spPr>
          <a:xfrm>
            <a:off x="5673625" y="7187175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조 휘 : 아는 게 힘이라는 걸 뼈저리게 느꼈다!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767;g123281004c6_1_205"/>
          <p:cNvSpPr txBox="1"/>
          <p:nvPr>
            <p:ph type="title" idx="4294967295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 anchor="ctr"/>
          <a:lstStyle>
            <a:lvl1pPr algn="ctr" defTabSz="795527">
              <a:defRPr sz="87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One More…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BAPPU Mobile"/>
          <p:cNvSpPr txBox="1"/>
          <p:nvPr/>
        </p:nvSpPr>
        <p:spPr>
          <a:xfrm>
            <a:off x="4497400" y="4152900"/>
            <a:ext cx="929320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BAPPU </a:t>
            </a:r>
            <a:r>
              <a:rPr>
                <a:solidFill>
                  <a:srgbClr val="A4C6FF"/>
                </a:solidFill>
                <a:latin typeface="+mn-lt"/>
                <a:ea typeface="+mn-ea"/>
                <a:cs typeface="+mn-cs"/>
                <a:sym typeface="Apple SD 산돌고딕 Neo 일반체"/>
              </a:rPr>
              <a:t>Mobile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개인용 식단 분석·관리 웹서비스"/>
          <p:cNvSpPr txBox="1"/>
          <p:nvPr/>
        </p:nvSpPr>
        <p:spPr>
          <a:xfrm>
            <a:off x="2327719" y="4406900"/>
            <a:ext cx="1363256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개인용 식단 분석·관리 웹서비스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React"/>
          <p:cNvSpPr txBox="1"/>
          <p:nvPr/>
        </p:nvSpPr>
        <p:spPr>
          <a:xfrm>
            <a:off x="5249814" y="6257968"/>
            <a:ext cx="2105407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209" sz="7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React</a:t>
            </a:r>
          </a:p>
        </p:txBody>
      </p:sp>
      <p:pic>
        <p:nvPicPr>
          <p:cNvPr id="1599" name="15.png" descr="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4488" y="3790201"/>
            <a:ext cx="9423401" cy="901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0" name="react-1-logo-black-and-white.png" descr="react-1-logo-black-and-white.png"/>
          <p:cNvPicPr>
            <a:picLocks noChangeAspect="1"/>
          </p:cNvPicPr>
          <p:nvPr/>
        </p:nvPicPr>
        <p:blipFill>
          <a:blip r:embed="rId4">
            <a:extLst/>
          </a:blip>
          <a:srcRect l="3459" t="8737" r="3618" b="8732"/>
          <a:stretch>
            <a:fillRect/>
          </a:stretch>
        </p:blipFill>
        <p:spPr>
          <a:xfrm>
            <a:off x="5901434" y="5625699"/>
            <a:ext cx="802167" cy="712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174" fill="norm" stroke="1" extrusionOk="0">
                <a:moveTo>
                  <a:pt x="15018" y="0"/>
                </a:moveTo>
                <a:cubicBezTo>
                  <a:pt x="14809" y="1"/>
                  <a:pt x="14657" y="26"/>
                  <a:pt x="14413" y="94"/>
                </a:cubicBezTo>
                <a:cubicBezTo>
                  <a:pt x="13397" y="376"/>
                  <a:pt x="12184" y="1172"/>
                  <a:pt x="11129" y="2253"/>
                </a:cubicBezTo>
                <a:lnTo>
                  <a:pt x="10757" y="2630"/>
                </a:lnTo>
                <a:lnTo>
                  <a:pt x="10353" y="2229"/>
                </a:lnTo>
                <a:cubicBezTo>
                  <a:pt x="8395" y="311"/>
                  <a:pt x="6498" y="-419"/>
                  <a:pt x="5336" y="283"/>
                </a:cubicBezTo>
                <a:cubicBezTo>
                  <a:pt x="4747" y="639"/>
                  <a:pt x="4339" y="1518"/>
                  <a:pt x="4210" y="2748"/>
                </a:cubicBezTo>
                <a:cubicBezTo>
                  <a:pt x="4115" y="3646"/>
                  <a:pt x="4222" y="5065"/>
                  <a:pt x="4465" y="6227"/>
                </a:cubicBezTo>
                <a:cubicBezTo>
                  <a:pt x="4504" y="6415"/>
                  <a:pt x="4517" y="6584"/>
                  <a:pt x="4497" y="6605"/>
                </a:cubicBezTo>
                <a:cubicBezTo>
                  <a:pt x="4477" y="6625"/>
                  <a:pt x="4285" y="6710"/>
                  <a:pt x="4072" y="6782"/>
                </a:cubicBezTo>
                <a:cubicBezTo>
                  <a:pt x="2451" y="7324"/>
                  <a:pt x="1045" y="8273"/>
                  <a:pt x="426" y="9235"/>
                </a:cubicBezTo>
                <a:cubicBezTo>
                  <a:pt x="28" y="9854"/>
                  <a:pt x="-105" y="10603"/>
                  <a:pt x="86" y="11217"/>
                </a:cubicBezTo>
                <a:cubicBezTo>
                  <a:pt x="462" y="12424"/>
                  <a:pt x="1920" y="13648"/>
                  <a:pt x="3838" y="14366"/>
                </a:cubicBezTo>
                <a:cubicBezTo>
                  <a:pt x="4156" y="14485"/>
                  <a:pt x="4438" y="14602"/>
                  <a:pt x="4465" y="14625"/>
                </a:cubicBezTo>
                <a:cubicBezTo>
                  <a:pt x="4500" y="14655"/>
                  <a:pt x="4485" y="14820"/>
                  <a:pt x="4412" y="15215"/>
                </a:cubicBezTo>
                <a:cubicBezTo>
                  <a:pt x="4044" y="17192"/>
                  <a:pt x="4108" y="18866"/>
                  <a:pt x="4582" y="19945"/>
                </a:cubicBezTo>
                <a:cubicBezTo>
                  <a:pt x="4840" y="20532"/>
                  <a:pt x="5197" y="20903"/>
                  <a:pt x="5687" y="21077"/>
                </a:cubicBezTo>
                <a:cubicBezTo>
                  <a:pt x="5848" y="21134"/>
                  <a:pt x="6087" y="21170"/>
                  <a:pt x="6346" y="21172"/>
                </a:cubicBezTo>
                <a:cubicBezTo>
                  <a:pt x="7546" y="21178"/>
                  <a:pt x="8969" y="20386"/>
                  <a:pt x="10555" y="18824"/>
                </a:cubicBezTo>
                <a:lnTo>
                  <a:pt x="10789" y="18600"/>
                </a:lnTo>
                <a:lnTo>
                  <a:pt x="11160" y="18978"/>
                </a:lnTo>
                <a:cubicBezTo>
                  <a:pt x="12275" y="20079"/>
                  <a:pt x="13436" y="20836"/>
                  <a:pt x="14391" y="21089"/>
                </a:cubicBezTo>
                <a:cubicBezTo>
                  <a:pt x="14641" y="21155"/>
                  <a:pt x="14926" y="21181"/>
                  <a:pt x="15199" y="21172"/>
                </a:cubicBezTo>
                <a:cubicBezTo>
                  <a:pt x="15472" y="21162"/>
                  <a:pt x="15733" y="21111"/>
                  <a:pt x="15922" y="21030"/>
                </a:cubicBezTo>
                <a:cubicBezTo>
                  <a:pt x="16570" y="20751"/>
                  <a:pt x="17021" y="19969"/>
                  <a:pt x="17240" y="18754"/>
                </a:cubicBezTo>
                <a:cubicBezTo>
                  <a:pt x="17358" y="18096"/>
                  <a:pt x="17349" y="16640"/>
                  <a:pt x="17218" y="15781"/>
                </a:cubicBezTo>
                <a:cubicBezTo>
                  <a:pt x="17164" y="15426"/>
                  <a:pt x="17093" y="15016"/>
                  <a:pt x="17059" y="14873"/>
                </a:cubicBezTo>
                <a:cubicBezTo>
                  <a:pt x="16986" y="14564"/>
                  <a:pt x="16980" y="14567"/>
                  <a:pt x="17410" y="14413"/>
                </a:cubicBezTo>
                <a:cubicBezTo>
                  <a:pt x="18948" y="13863"/>
                  <a:pt x="20354" y="12936"/>
                  <a:pt x="20949" y="12078"/>
                </a:cubicBezTo>
                <a:cubicBezTo>
                  <a:pt x="21289" y="11587"/>
                  <a:pt x="21465" y="11112"/>
                  <a:pt x="21480" y="10639"/>
                </a:cubicBezTo>
                <a:cubicBezTo>
                  <a:pt x="21495" y="10166"/>
                  <a:pt x="21354" y="9693"/>
                  <a:pt x="21044" y="9212"/>
                </a:cubicBezTo>
                <a:cubicBezTo>
                  <a:pt x="20454" y="8294"/>
                  <a:pt x="19057" y="7361"/>
                  <a:pt x="17399" y="6782"/>
                </a:cubicBezTo>
                <a:cubicBezTo>
                  <a:pt x="17192" y="6709"/>
                  <a:pt x="17002" y="6640"/>
                  <a:pt x="16985" y="6628"/>
                </a:cubicBezTo>
                <a:cubicBezTo>
                  <a:pt x="16967" y="6616"/>
                  <a:pt x="17001" y="6359"/>
                  <a:pt x="17059" y="6050"/>
                </a:cubicBezTo>
                <a:cubicBezTo>
                  <a:pt x="17442" y="3992"/>
                  <a:pt x="17345" y="2111"/>
                  <a:pt x="16804" y="1061"/>
                </a:cubicBezTo>
                <a:cubicBezTo>
                  <a:pt x="16581" y="629"/>
                  <a:pt x="16374" y="408"/>
                  <a:pt x="16017" y="212"/>
                </a:cubicBezTo>
                <a:cubicBezTo>
                  <a:pt x="15719" y="48"/>
                  <a:pt x="15644" y="32"/>
                  <a:pt x="15252" y="11"/>
                </a:cubicBezTo>
                <a:cubicBezTo>
                  <a:pt x="15164" y="7"/>
                  <a:pt x="15088" y="-1"/>
                  <a:pt x="15018" y="0"/>
                </a:cubicBezTo>
                <a:close/>
                <a:moveTo>
                  <a:pt x="6367" y="896"/>
                </a:moveTo>
                <a:cubicBezTo>
                  <a:pt x="7247" y="908"/>
                  <a:pt x="8524" y="1664"/>
                  <a:pt x="9853" y="2972"/>
                </a:cubicBezTo>
                <a:lnTo>
                  <a:pt x="10183" y="3290"/>
                </a:lnTo>
                <a:lnTo>
                  <a:pt x="9949" y="3574"/>
                </a:lnTo>
                <a:cubicBezTo>
                  <a:pt x="9639" y="3960"/>
                  <a:pt x="8760" y="5172"/>
                  <a:pt x="8504" y="5567"/>
                </a:cubicBezTo>
                <a:lnTo>
                  <a:pt x="8291" y="5885"/>
                </a:lnTo>
                <a:lnTo>
                  <a:pt x="7462" y="6003"/>
                </a:lnTo>
                <a:cubicBezTo>
                  <a:pt x="7008" y="6066"/>
                  <a:pt x="6363" y="6176"/>
                  <a:pt x="6017" y="6251"/>
                </a:cubicBezTo>
                <a:cubicBezTo>
                  <a:pt x="5553" y="6352"/>
                  <a:pt x="5368" y="6375"/>
                  <a:pt x="5336" y="6334"/>
                </a:cubicBezTo>
                <a:cubicBezTo>
                  <a:pt x="5313" y="6302"/>
                  <a:pt x="5249" y="6002"/>
                  <a:pt x="5188" y="5661"/>
                </a:cubicBezTo>
                <a:cubicBezTo>
                  <a:pt x="4725" y="3095"/>
                  <a:pt x="5056" y="1199"/>
                  <a:pt x="6017" y="943"/>
                </a:cubicBezTo>
                <a:cubicBezTo>
                  <a:pt x="6125" y="914"/>
                  <a:pt x="6242" y="894"/>
                  <a:pt x="6367" y="896"/>
                </a:cubicBezTo>
                <a:close/>
                <a:moveTo>
                  <a:pt x="15146" y="896"/>
                </a:moveTo>
                <a:cubicBezTo>
                  <a:pt x="15759" y="899"/>
                  <a:pt x="16185" y="1418"/>
                  <a:pt x="16389" y="2429"/>
                </a:cubicBezTo>
                <a:cubicBezTo>
                  <a:pt x="16544" y="3195"/>
                  <a:pt x="16472" y="4838"/>
                  <a:pt x="16241" y="5968"/>
                </a:cubicBezTo>
                <a:cubicBezTo>
                  <a:pt x="16203" y="6153"/>
                  <a:pt x="16153" y="6321"/>
                  <a:pt x="16124" y="6345"/>
                </a:cubicBezTo>
                <a:cubicBezTo>
                  <a:pt x="16092" y="6372"/>
                  <a:pt x="15925" y="6351"/>
                  <a:pt x="15709" y="6298"/>
                </a:cubicBezTo>
                <a:cubicBezTo>
                  <a:pt x="15247" y="6184"/>
                  <a:pt x="14021" y="5976"/>
                  <a:pt x="13573" y="5933"/>
                </a:cubicBezTo>
                <a:lnTo>
                  <a:pt x="13222" y="5897"/>
                </a:lnTo>
                <a:lnTo>
                  <a:pt x="12946" y="5484"/>
                </a:lnTo>
                <a:cubicBezTo>
                  <a:pt x="12602" y="4955"/>
                  <a:pt x="11999" y="4107"/>
                  <a:pt x="11628" y="3644"/>
                </a:cubicBezTo>
                <a:lnTo>
                  <a:pt x="11341" y="3290"/>
                </a:lnTo>
                <a:lnTo>
                  <a:pt x="11660" y="2960"/>
                </a:lnTo>
                <a:cubicBezTo>
                  <a:pt x="12981" y="1645"/>
                  <a:pt x="14261" y="892"/>
                  <a:pt x="15146" y="896"/>
                </a:cubicBezTo>
                <a:close/>
                <a:moveTo>
                  <a:pt x="10735" y="3963"/>
                </a:moveTo>
                <a:lnTo>
                  <a:pt x="11044" y="4328"/>
                </a:lnTo>
                <a:cubicBezTo>
                  <a:pt x="11425" y="4784"/>
                  <a:pt x="12075" y="5707"/>
                  <a:pt x="12043" y="5744"/>
                </a:cubicBezTo>
                <a:cubicBezTo>
                  <a:pt x="12029" y="5759"/>
                  <a:pt x="11452" y="5775"/>
                  <a:pt x="10757" y="5779"/>
                </a:cubicBezTo>
                <a:cubicBezTo>
                  <a:pt x="9801" y="5785"/>
                  <a:pt x="9486" y="5778"/>
                  <a:pt x="9471" y="5732"/>
                </a:cubicBezTo>
                <a:cubicBezTo>
                  <a:pt x="9449" y="5670"/>
                  <a:pt x="9741" y="5251"/>
                  <a:pt x="10374" y="4435"/>
                </a:cubicBezTo>
                <a:lnTo>
                  <a:pt x="10735" y="3963"/>
                </a:lnTo>
                <a:close/>
                <a:moveTo>
                  <a:pt x="10183" y="6687"/>
                </a:moveTo>
                <a:cubicBezTo>
                  <a:pt x="11236" y="6684"/>
                  <a:pt x="12558" y="6705"/>
                  <a:pt x="12648" y="6746"/>
                </a:cubicBezTo>
                <a:cubicBezTo>
                  <a:pt x="12846" y="6837"/>
                  <a:pt x="13679" y="8295"/>
                  <a:pt x="14423" y="9872"/>
                </a:cubicBezTo>
                <a:lnTo>
                  <a:pt x="14753" y="10592"/>
                </a:lnTo>
                <a:lnTo>
                  <a:pt x="14402" y="11346"/>
                </a:lnTo>
                <a:cubicBezTo>
                  <a:pt x="13908" y="12396"/>
                  <a:pt x="13054" y="13985"/>
                  <a:pt x="12797" y="14342"/>
                </a:cubicBezTo>
                <a:lnTo>
                  <a:pt x="12702" y="14472"/>
                </a:lnTo>
                <a:lnTo>
                  <a:pt x="11097" y="14484"/>
                </a:lnTo>
                <a:cubicBezTo>
                  <a:pt x="9287" y="14498"/>
                  <a:pt x="8843" y="14488"/>
                  <a:pt x="8748" y="14401"/>
                </a:cubicBezTo>
                <a:cubicBezTo>
                  <a:pt x="8506" y="14181"/>
                  <a:pt x="6771" y="10859"/>
                  <a:pt x="6771" y="10615"/>
                </a:cubicBezTo>
                <a:cubicBezTo>
                  <a:pt x="6771" y="10403"/>
                  <a:pt x="7871" y="8205"/>
                  <a:pt x="8482" y="7195"/>
                </a:cubicBezTo>
                <a:cubicBezTo>
                  <a:pt x="8713" y="6813"/>
                  <a:pt x="8759" y="6757"/>
                  <a:pt x="8907" y="6723"/>
                </a:cubicBezTo>
                <a:cubicBezTo>
                  <a:pt x="9011" y="6699"/>
                  <a:pt x="9551" y="6689"/>
                  <a:pt x="10183" y="6687"/>
                </a:cubicBezTo>
                <a:close/>
                <a:moveTo>
                  <a:pt x="7505" y="6911"/>
                </a:moveTo>
                <a:cubicBezTo>
                  <a:pt x="7556" y="6912"/>
                  <a:pt x="7582" y="6921"/>
                  <a:pt x="7590" y="6935"/>
                </a:cubicBezTo>
                <a:cubicBezTo>
                  <a:pt x="7602" y="6959"/>
                  <a:pt x="7483" y="7214"/>
                  <a:pt x="7324" y="7501"/>
                </a:cubicBezTo>
                <a:cubicBezTo>
                  <a:pt x="7165" y="7788"/>
                  <a:pt x="6883" y="8328"/>
                  <a:pt x="6697" y="8704"/>
                </a:cubicBezTo>
                <a:cubicBezTo>
                  <a:pt x="6511" y="9080"/>
                  <a:pt x="6337" y="9388"/>
                  <a:pt x="6314" y="9388"/>
                </a:cubicBezTo>
                <a:cubicBezTo>
                  <a:pt x="6291" y="9388"/>
                  <a:pt x="6233" y="9273"/>
                  <a:pt x="6176" y="9129"/>
                </a:cubicBezTo>
                <a:cubicBezTo>
                  <a:pt x="6021" y="8736"/>
                  <a:pt x="5602" y="7471"/>
                  <a:pt x="5602" y="7383"/>
                </a:cubicBezTo>
                <a:cubicBezTo>
                  <a:pt x="5602" y="7271"/>
                  <a:pt x="5734" y="7224"/>
                  <a:pt x="6410" y="7088"/>
                </a:cubicBezTo>
                <a:cubicBezTo>
                  <a:pt x="6984" y="6973"/>
                  <a:pt x="7349" y="6909"/>
                  <a:pt x="7505" y="6911"/>
                </a:cubicBezTo>
                <a:close/>
                <a:moveTo>
                  <a:pt x="13924" y="6923"/>
                </a:moveTo>
                <a:cubicBezTo>
                  <a:pt x="13931" y="6920"/>
                  <a:pt x="13936" y="6923"/>
                  <a:pt x="13956" y="6923"/>
                </a:cubicBezTo>
                <a:cubicBezTo>
                  <a:pt x="14244" y="6921"/>
                  <a:pt x="15808" y="7221"/>
                  <a:pt x="15879" y="7301"/>
                </a:cubicBezTo>
                <a:cubicBezTo>
                  <a:pt x="15915" y="7340"/>
                  <a:pt x="15665" y="8194"/>
                  <a:pt x="15422" y="8869"/>
                </a:cubicBezTo>
                <a:cubicBezTo>
                  <a:pt x="15258" y="9327"/>
                  <a:pt x="15185" y="9428"/>
                  <a:pt x="15114" y="9329"/>
                </a:cubicBezTo>
                <a:cubicBezTo>
                  <a:pt x="15088" y="9294"/>
                  <a:pt x="14935" y="8987"/>
                  <a:pt x="14763" y="8645"/>
                </a:cubicBezTo>
                <a:cubicBezTo>
                  <a:pt x="14592" y="8304"/>
                  <a:pt x="14310" y="7785"/>
                  <a:pt x="14147" y="7489"/>
                </a:cubicBezTo>
                <a:cubicBezTo>
                  <a:pt x="13916" y="7071"/>
                  <a:pt x="13872" y="6945"/>
                  <a:pt x="13924" y="6923"/>
                </a:cubicBezTo>
                <a:close/>
                <a:moveTo>
                  <a:pt x="4720" y="7525"/>
                </a:moveTo>
                <a:cubicBezTo>
                  <a:pt x="4734" y="7525"/>
                  <a:pt x="4746" y="7521"/>
                  <a:pt x="4752" y="7525"/>
                </a:cubicBezTo>
                <a:cubicBezTo>
                  <a:pt x="4774" y="7540"/>
                  <a:pt x="4853" y="7777"/>
                  <a:pt x="4933" y="8044"/>
                </a:cubicBezTo>
                <a:cubicBezTo>
                  <a:pt x="5115" y="8657"/>
                  <a:pt x="5421" y="9538"/>
                  <a:pt x="5655" y="10132"/>
                </a:cubicBezTo>
                <a:lnTo>
                  <a:pt x="5836" y="10592"/>
                </a:lnTo>
                <a:lnTo>
                  <a:pt x="5538" y="11394"/>
                </a:lnTo>
                <a:cubicBezTo>
                  <a:pt x="5371" y="11838"/>
                  <a:pt x="5125" y="12540"/>
                  <a:pt x="4996" y="12950"/>
                </a:cubicBezTo>
                <a:cubicBezTo>
                  <a:pt x="4814" y="13532"/>
                  <a:pt x="4743" y="13697"/>
                  <a:pt x="4677" y="13705"/>
                </a:cubicBezTo>
                <a:cubicBezTo>
                  <a:pt x="4552" y="13722"/>
                  <a:pt x="3540" y="13298"/>
                  <a:pt x="3030" y="13021"/>
                </a:cubicBezTo>
                <a:cubicBezTo>
                  <a:pt x="1952" y="12436"/>
                  <a:pt x="1125" y="11664"/>
                  <a:pt x="873" y="10993"/>
                </a:cubicBezTo>
                <a:cubicBezTo>
                  <a:pt x="769" y="10718"/>
                  <a:pt x="798" y="10345"/>
                  <a:pt x="936" y="10037"/>
                </a:cubicBezTo>
                <a:cubicBezTo>
                  <a:pt x="1189" y="9474"/>
                  <a:pt x="1930" y="8798"/>
                  <a:pt x="2849" y="8292"/>
                </a:cubicBezTo>
                <a:cubicBezTo>
                  <a:pt x="3462" y="7954"/>
                  <a:pt x="4515" y="7526"/>
                  <a:pt x="4720" y="7525"/>
                </a:cubicBezTo>
                <a:close/>
                <a:moveTo>
                  <a:pt x="16783" y="7572"/>
                </a:moveTo>
                <a:cubicBezTo>
                  <a:pt x="16957" y="7561"/>
                  <a:pt x="17944" y="7967"/>
                  <a:pt x="18600" y="8327"/>
                </a:cubicBezTo>
                <a:cubicBezTo>
                  <a:pt x="19601" y="8876"/>
                  <a:pt x="20284" y="9503"/>
                  <a:pt x="20556" y="10120"/>
                </a:cubicBezTo>
                <a:cubicBezTo>
                  <a:pt x="20781" y="10632"/>
                  <a:pt x="20637" y="11107"/>
                  <a:pt x="20077" y="11736"/>
                </a:cubicBezTo>
                <a:cubicBezTo>
                  <a:pt x="19662" y="12202"/>
                  <a:pt x="19143" y="12581"/>
                  <a:pt x="18419" y="12962"/>
                </a:cubicBezTo>
                <a:cubicBezTo>
                  <a:pt x="18114" y="13123"/>
                  <a:pt x="17624" y="13346"/>
                  <a:pt x="17335" y="13458"/>
                </a:cubicBezTo>
                <a:cubicBezTo>
                  <a:pt x="16740" y="13688"/>
                  <a:pt x="16788" y="13712"/>
                  <a:pt x="16644" y="13222"/>
                </a:cubicBezTo>
                <a:cubicBezTo>
                  <a:pt x="16512" y="12770"/>
                  <a:pt x="16201" y="11891"/>
                  <a:pt x="15932" y="11217"/>
                </a:cubicBezTo>
                <a:lnTo>
                  <a:pt x="15677" y="10580"/>
                </a:lnTo>
                <a:lnTo>
                  <a:pt x="15975" y="9825"/>
                </a:lnTo>
                <a:cubicBezTo>
                  <a:pt x="16134" y="9409"/>
                  <a:pt x="16368" y="8746"/>
                  <a:pt x="16496" y="8350"/>
                </a:cubicBezTo>
                <a:cubicBezTo>
                  <a:pt x="16623" y="7955"/>
                  <a:pt x="16740" y="7608"/>
                  <a:pt x="16761" y="7584"/>
                </a:cubicBezTo>
                <a:cubicBezTo>
                  <a:pt x="16765" y="7579"/>
                  <a:pt x="16771" y="7573"/>
                  <a:pt x="16783" y="7572"/>
                </a:cubicBezTo>
                <a:close/>
                <a:moveTo>
                  <a:pt x="10767" y="8504"/>
                </a:moveTo>
                <a:cubicBezTo>
                  <a:pt x="9703" y="8482"/>
                  <a:pt x="8815" y="9436"/>
                  <a:pt x="8886" y="10674"/>
                </a:cubicBezTo>
                <a:cubicBezTo>
                  <a:pt x="8938" y="11573"/>
                  <a:pt x="9421" y="12281"/>
                  <a:pt x="10172" y="12549"/>
                </a:cubicBezTo>
                <a:cubicBezTo>
                  <a:pt x="10305" y="12597"/>
                  <a:pt x="10519" y="12617"/>
                  <a:pt x="10799" y="12608"/>
                </a:cubicBezTo>
                <a:cubicBezTo>
                  <a:pt x="11168" y="12597"/>
                  <a:pt x="11273" y="12578"/>
                  <a:pt x="11532" y="12443"/>
                </a:cubicBezTo>
                <a:cubicBezTo>
                  <a:pt x="11948" y="12227"/>
                  <a:pt x="12202" y="11941"/>
                  <a:pt x="12404" y="11488"/>
                </a:cubicBezTo>
                <a:cubicBezTo>
                  <a:pt x="12567" y="11123"/>
                  <a:pt x="12574" y="11102"/>
                  <a:pt x="12574" y="10568"/>
                </a:cubicBezTo>
                <a:cubicBezTo>
                  <a:pt x="12574" y="10055"/>
                  <a:pt x="12567" y="9997"/>
                  <a:pt x="12436" y="9695"/>
                </a:cubicBezTo>
                <a:cubicBezTo>
                  <a:pt x="12180" y="9105"/>
                  <a:pt x="11784" y="8732"/>
                  <a:pt x="11235" y="8575"/>
                </a:cubicBezTo>
                <a:cubicBezTo>
                  <a:pt x="11078" y="8529"/>
                  <a:pt x="10919" y="8507"/>
                  <a:pt x="10767" y="8504"/>
                </a:cubicBezTo>
                <a:close/>
                <a:moveTo>
                  <a:pt x="15188" y="11759"/>
                </a:moveTo>
                <a:cubicBezTo>
                  <a:pt x="15288" y="11759"/>
                  <a:pt x="15992" y="13741"/>
                  <a:pt x="15943" y="13882"/>
                </a:cubicBezTo>
                <a:cubicBezTo>
                  <a:pt x="15917" y="13957"/>
                  <a:pt x="15318" y="14099"/>
                  <a:pt x="14487" y="14236"/>
                </a:cubicBezTo>
                <a:cubicBezTo>
                  <a:pt x="13949" y="14325"/>
                  <a:pt x="13905" y="14333"/>
                  <a:pt x="13871" y="14272"/>
                </a:cubicBezTo>
                <a:cubicBezTo>
                  <a:pt x="13856" y="14246"/>
                  <a:pt x="13972" y="13988"/>
                  <a:pt x="14126" y="13705"/>
                </a:cubicBezTo>
                <a:cubicBezTo>
                  <a:pt x="14279" y="13423"/>
                  <a:pt x="14575" y="12875"/>
                  <a:pt x="14774" y="12479"/>
                </a:cubicBezTo>
                <a:cubicBezTo>
                  <a:pt x="14973" y="12082"/>
                  <a:pt x="15156" y="11759"/>
                  <a:pt x="15188" y="11759"/>
                </a:cubicBezTo>
                <a:close/>
                <a:moveTo>
                  <a:pt x="6304" y="11795"/>
                </a:moveTo>
                <a:cubicBezTo>
                  <a:pt x="6332" y="11784"/>
                  <a:pt x="6452" y="11967"/>
                  <a:pt x="6569" y="12207"/>
                </a:cubicBezTo>
                <a:cubicBezTo>
                  <a:pt x="6842" y="12768"/>
                  <a:pt x="7230" y="13508"/>
                  <a:pt x="7473" y="13929"/>
                </a:cubicBezTo>
                <a:cubicBezTo>
                  <a:pt x="7577" y="14111"/>
                  <a:pt x="7647" y="14267"/>
                  <a:pt x="7632" y="14283"/>
                </a:cubicBezTo>
                <a:cubicBezTo>
                  <a:pt x="7547" y="14378"/>
                  <a:pt x="5739" y="14072"/>
                  <a:pt x="5613" y="13941"/>
                </a:cubicBezTo>
                <a:cubicBezTo>
                  <a:pt x="5567" y="13894"/>
                  <a:pt x="5602" y="13762"/>
                  <a:pt x="5762" y="13245"/>
                </a:cubicBezTo>
                <a:cubicBezTo>
                  <a:pt x="6015" y="12426"/>
                  <a:pt x="6238" y="11819"/>
                  <a:pt x="6304" y="11795"/>
                </a:cubicBezTo>
                <a:close/>
                <a:moveTo>
                  <a:pt x="16134" y="14838"/>
                </a:moveTo>
                <a:cubicBezTo>
                  <a:pt x="16164" y="14839"/>
                  <a:pt x="16180" y="14853"/>
                  <a:pt x="16187" y="14861"/>
                </a:cubicBezTo>
                <a:cubicBezTo>
                  <a:pt x="16264" y="14947"/>
                  <a:pt x="16441" y="16036"/>
                  <a:pt x="16496" y="16784"/>
                </a:cubicBezTo>
                <a:cubicBezTo>
                  <a:pt x="16621" y="18485"/>
                  <a:pt x="16277" y="19830"/>
                  <a:pt x="15624" y="20181"/>
                </a:cubicBezTo>
                <a:cubicBezTo>
                  <a:pt x="15415" y="20293"/>
                  <a:pt x="14932" y="20314"/>
                  <a:pt x="14604" y="20228"/>
                </a:cubicBezTo>
                <a:cubicBezTo>
                  <a:pt x="13810" y="20020"/>
                  <a:pt x="12639" y="19230"/>
                  <a:pt x="11724" y="18282"/>
                </a:cubicBezTo>
                <a:lnTo>
                  <a:pt x="11373" y="17916"/>
                </a:lnTo>
                <a:lnTo>
                  <a:pt x="11713" y="17468"/>
                </a:lnTo>
                <a:cubicBezTo>
                  <a:pt x="11905" y="17223"/>
                  <a:pt x="12330" y="16641"/>
                  <a:pt x="12648" y="16170"/>
                </a:cubicBezTo>
                <a:cubicBezTo>
                  <a:pt x="13156" y="15420"/>
                  <a:pt x="13245" y="15306"/>
                  <a:pt x="13371" y="15286"/>
                </a:cubicBezTo>
                <a:cubicBezTo>
                  <a:pt x="13451" y="15273"/>
                  <a:pt x="13847" y="15214"/>
                  <a:pt x="14253" y="15156"/>
                </a:cubicBezTo>
                <a:cubicBezTo>
                  <a:pt x="14659" y="15098"/>
                  <a:pt x="15253" y="15001"/>
                  <a:pt x="15571" y="14932"/>
                </a:cubicBezTo>
                <a:cubicBezTo>
                  <a:pt x="15865" y="14868"/>
                  <a:pt x="16046" y="14834"/>
                  <a:pt x="16134" y="14838"/>
                </a:cubicBezTo>
                <a:close/>
                <a:moveTo>
                  <a:pt x="5475" y="14897"/>
                </a:moveTo>
                <a:cubicBezTo>
                  <a:pt x="5535" y="14901"/>
                  <a:pt x="5612" y="14921"/>
                  <a:pt x="5708" y="14944"/>
                </a:cubicBezTo>
                <a:cubicBezTo>
                  <a:pt x="6111" y="15037"/>
                  <a:pt x="7462" y="15244"/>
                  <a:pt x="7919" y="15286"/>
                </a:cubicBezTo>
                <a:lnTo>
                  <a:pt x="8280" y="15321"/>
                </a:lnTo>
                <a:lnTo>
                  <a:pt x="8759" y="16029"/>
                </a:lnTo>
                <a:cubicBezTo>
                  <a:pt x="9021" y="16415"/>
                  <a:pt x="9449" y="16998"/>
                  <a:pt x="9704" y="17326"/>
                </a:cubicBezTo>
                <a:cubicBezTo>
                  <a:pt x="10246" y="18022"/>
                  <a:pt x="10263" y="17889"/>
                  <a:pt x="9577" y="18529"/>
                </a:cubicBezTo>
                <a:cubicBezTo>
                  <a:pt x="8733" y="19317"/>
                  <a:pt x="7721" y="19966"/>
                  <a:pt x="7048" y="20157"/>
                </a:cubicBezTo>
                <a:cubicBezTo>
                  <a:pt x="6764" y="20237"/>
                  <a:pt x="6211" y="20302"/>
                  <a:pt x="6123" y="20263"/>
                </a:cubicBezTo>
                <a:cubicBezTo>
                  <a:pt x="6098" y="20252"/>
                  <a:pt x="6022" y="20221"/>
                  <a:pt x="5953" y="20204"/>
                </a:cubicBezTo>
                <a:cubicBezTo>
                  <a:pt x="5752" y="20155"/>
                  <a:pt x="5430" y="19794"/>
                  <a:pt x="5294" y="19461"/>
                </a:cubicBezTo>
                <a:cubicBezTo>
                  <a:pt x="5077" y="18932"/>
                  <a:pt x="5005" y="18460"/>
                  <a:pt x="5007" y="17574"/>
                </a:cubicBezTo>
                <a:cubicBezTo>
                  <a:pt x="5008" y="17137"/>
                  <a:pt x="5030" y="16602"/>
                  <a:pt x="5060" y="16383"/>
                </a:cubicBezTo>
                <a:cubicBezTo>
                  <a:pt x="5156" y="15691"/>
                  <a:pt x="5305" y="14969"/>
                  <a:pt x="5358" y="14920"/>
                </a:cubicBezTo>
                <a:cubicBezTo>
                  <a:pt x="5374" y="14905"/>
                  <a:pt x="5414" y="14893"/>
                  <a:pt x="5475" y="14897"/>
                </a:cubicBezTo>
                <a:close/>
                <a:moveTo>
                  <a:pt x="10757" y="15404"/>
                </a:moveTo>
                <a:cubicBezTo>
                  <a:pt x="11386" y="15403"/>
                  <a:pt x="12013" y="15428"/>
                  <a:pt x="12032" y="15463"/>
                </a:cubicBezTo>
                <a:cubicBezTo>
                  <a:pt x="12062" y="15516"/>
                  <a:pt x="11820" y="15885"/>
                  <a:pt x="11320" y="16548"/>
                </a:cubicBezTo>
                <a:cubicBezTo>
                  <a:pt x="11146" y="16778"/>
                  <a:pt x="10958" y="17033"/>
                  <a:pt x="10895" y="17114"/>
                </a:cubicBezTo>
                <a:lnTo>
                  <a:pt x="10778" y="17267"/>
                </a:lnTo>
                <a:lnTo>
                  <a:pt x="10374" y="16748"/>
                </a:lnTo>
                <a:cubicBezTo>
                  <a:pt x="9740" y="15935"/>
                  <a:pt x="9450" y="15519"/>
                  <a:pt x="9481" y="15463"/>
                </a:cubicBezTo>
                <a:cubicBezTo>
                  <a:pt x="9501" y="15428"/>
                  <a:pt x="10128" y="15404"/>
                  <a:pt x="10757" y="1540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01" name="MOXwviOq4yhFm-2mUM6e_hSQHNNoF-LnPIylL9sZnMT8BB3VbDrBEnVHl7VEYA5zYFJ2DMI9n6U4Ec0DJsUoB50JcDvbbyM-OI7_rApj25kB4I3ap3MgF1HF-7q1246pxg.png" descr="MOXwviOq4yhFm-2mUM6e_hSQHNNoF-LnPIylL9sZnMT8BB3VbDrBEnVHl7VEYA5zYFJ2DMI9n6U4Ec0DJsUoB50JcDvbbyM-OI7_rApj25kB4I3ap3MgF1HF-7q1246pxg.png"/>
          <p:cNvPicPr>
            <a:picLocks noChangeAspect="1"/>
          </p:cNvPicPr>
          <p:nvPr/>
        </p:nvPicPr>
        <p:blipFill>
          <a:blip r:embed="rId5">
            <a:extLst/>
          </a:blip>
          <a:srcRect l="0" t="12043" r="0" b="0"/>
          <a:stretch>
            <a:fillRect/>
          </a:stretch>
        </p:blipFill>
        <p:spPr>
          <a:xfrm>
            <a:off x="9387286" y="4688556"/>
            <a:ext cx="3509094" cy="6306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2" name="MOXwviOq4yhFm-2mUM6e_hSQHNNoF-LnPIylL9sZnMT8BB3VbDrBEnVHl7VEYA5zYFJ2DMI9n6U4Ec0DJsUoB50JcDvbbyM-OI7_rApj25kB4I3ap3MgF1HF-7q1246pxg.png" descr="MOXwviOq4yhFm-2mUM6e_hSQHNNoF-LnPIylL9sZnMT8BB3VbDrBEnVHl7VEYA5zYFJ2DMI9n6U4Ec0DJsUoB50JcDvbbyM-OI7_rApj25kB4I3ap3MgF1HF-7q1246pxg.png"/>
          <p:cNvPicPr>
            <a:picLocks noChangeAspect="1"/>
          </p:cNvPicPr>
          <p:nvPr/>
        </p:nvPicPr>
        <p:blipFill>
          <a:blip r:embed="rId5">
            <a:extLst/>
          </a:blip>
          <a:srcRect l="0" t="12043" r="0" b="0"/>
          <a:stretch>
            <a:fillRect/>
          </a:stretch>
        </p:blipFill>
        <p:spPr>
          <a:xfrm>
            <a:off x="13976746" y="4979549"/>
            <a:ext cx="3380475" cy="607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603" name="iOS / Android App"/>
          <p:cNvSpPr txBox="1"/>
          <p:nvPr/>
        </p:nvSpPr>
        <p:spPr>
          <a:xfrm>
            <a:off x="5320537" y="1992661"/>
            <a:ext cx="7646925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239" sz="8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iOS / Android App</a:t>
            </a:r>
          </a:p>
        </p:txBody>
      </p:sp>
      <p:sp>
        <p:nvSpPr>
          <p:cNvPr id="1604" name="Web…"/>
          <p:cNvSpPr/>
          <p:nvPr/>
        </p:nvSpPr>
        <p:spPr>
          <a:xfrm>
            <a:off x="1168105" y="6682264"/>
            <a:ext cx="2662779" cy="1683881"/>
          </a:xfrm>
          <a:prstGeom prst="roundRect">
            <a:avLst>
              <a:gd name="adj" fmla="val 4969"/>
            </a:avLst>
          </a:prstGeom>
          <a:ln w="635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Web</a:t>
            </a:r>
          </a:p>
          <a:p>
            <a:pPr algn="ctr" defTabSz="1828800">
              <a:defRPr spc="-119" sz="40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Service</a:t>
            </a:r>
          </a:p>
        </p:txBody>
      </p:sp>
      <p:sp>
        <p:nvSpPr>
          <p:cNvPr id="1605" name="선"/>
          <p:cNvSpPr/>
          <p:nvPr/>
        </p:nvSpPr>
        <p:spPr>
          <a:xfrm>
            <a:off x="4298039" y="7524204"/>
            <a:ext cx="4008957" cy="1"/>
          </a:xfrm>
          <a:prstGeom prst="line">
            <a:avLst/>
          </a:prstGeom>
          <a:ln w="63500">
            <a:solidFill>
              <a:srgbClr val="FFFFFF">
                <a:alpha val="50000"/>
              </a:srgbClr>
            </a:solidFill>
            <a:tailEnd type="triangle"/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828;g12359e78eaa_1_57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Q &amp; A</a:t>
            </a:r>
          </a:p>
        </p:txBody>
      </p:sp>
      <p:pic>
        <p:nvPicPr>
          <p:cNvPr id="1610" name="Google Shape;829;g12359e78eaa_1_57" descr="Google Shape;829;g12359e78eaa_1_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21298">
            <a:off x="10794066" y="4795842"/>
            <a:ext cx="1728451" cy="3306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834;g12359e78eaa_1_576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감사합니다.</a:t>
            </a:r>
          </a:p>
        </p:txBody>
      </p:sp>
      <p:pic>
        <p:nvPicPr>
          <p:cNvPr id="1615" name="Google Shape;835;g12359e78eaa_1_576" descr="Google Shape;835;g12359e78eaa_1_5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6003" y="2563722"/>
            <a:ext cx="3592001" cy="478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시장 현황 및 전망"/>
          <p:cNvSpPr txBox="1"/>
          <p:nvPr/>
        </p:nvSpPr>
        <p:spPr>
          <a:xfrm>
            <a:off x="4771517" y="4396105"/>
            <a:ext cx="8744967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시장 현황 및 전망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e6ba412b-fb39-461e-a5c1-99fc69a2296d.jpg" descr="e6ba412b-fb39-461e-a5c1-99fc69a2296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7600" y="2381250"/>
            <a:ext cx="6096000" cy="5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37709_44154_5833.jpg" descr="37709_44154_583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81530" y="3294591"/>
            <a:ext cx="762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37709_44155_5845.jpg" descr="37709_44155_584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3368" y="5557308"/>
            <a:ext cx="7620001" cy="143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목표 설정"/>
          <p:cNvSpPr txBox="1"/>
          <p:nvPr/>
        </p:nvSpPr>
        <p:spPr>
          <a:xfrm>
            <a:off x="6841172" y="4396105"/>
            <a:ext cx="4605656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목표 설정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70;p2" descr="Google Shape;70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723" y="790562"/>
            <a:ext cx="16398268" cy="57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71;p2" descr="Google Shape;71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723" y="1582540"/>
            <a:ext cx="16398268" cy="5705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Google Shape;72;p2"/>
          <p:cNvSpPr txBox="1"/>
          <p:nvPr/>
        </p:nvSpPr>
        <p:spPr>
          <a:xfrm>
            <a:off x="943725" y="847625"/>
            <a:ext cx="4225500" cy="62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457200">
              <a:defRPr sz="35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목차</a:t>
            </a:r>
          </a:p>
        </p:txBody>
      </p:sp>
      <p:pic>
        <p:nvPicPr>
          <p:cNvPr id="136" name="Google Shape;73;p2" descr="Google Shape;73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5425" y="5074387"/>
            <a:ext cx="2350951" cy="104042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Google Shape;74;p2"/>
          <p:cNvSpPr txBox="1"/>
          <p:nvPr/>
        </p:nvSpPr>
        <p:spPr>
          <a:xfrm>
            <a:off x="14201787" y="5117438"/>
            <a:ext cx="1918201" cy="833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개발후기</a:t>
            </a:r>
          </a:p>
          <a:p>
            <a: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발전방향</a:t>
            </a:r>
          </a:p>
        </p:txBody>
      </p:sp>
      <p:pic>
        <p:nvPicPr>
          <p:cNvPr id="138" name="Google Shape;75;p2" descr="Google Shape;75;p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0325" y="3429000"/>
            <a:ext cx="2690651" cy="4299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76;p2" descr="Google Shape;76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9800" y="3429000"/>
            <a:ext cx="2690676" cy="4299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Google Shape;77;p2" descr="Google Shape;77;p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85425" y="3461175"/>
            <a:ext cx="2350951" cy="104042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Google Shape;78;p2"/>
          <p:cNvSpPr txBox="1"/>
          <p:nvPr/>
        </p:nvSpPr>
        <p:spPr>
          <a:xfrm>
            <a:off x="14201787" y="3696687"/>
            <a:ext cx="19182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시연</a:t>
            </a:r>
          </a:p>
        </p:txBody>
      </p:sp>
      <p:pic>
        <p:nvPicPr>
          <p:cNvPr id="142" name="Google Shape;79;p2" descr="Google Shape;79;p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85425" y="6687600"/>
            <a:ext cx="2350951" cy="1040426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80;p2"/>
          <p:cNvSpPr txBox="1"/>
          <p:nvPr/>
        </p:nvSpPr>
        <p:spPr>
          <a:xfrm>
            <a:off x="14201787" y="6923099"/>
            <a:ext cx="19182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Q &amp; A</a:t>
            </a:r>
          </a:p>
        </p:txBody>
      </p:sp>
      <p:pic>
        <p:nvPicPr>
          <p:cNvPr id="144" name="Google Shape;81;p2" descr="Google Shape;81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0824" y="3429000"/>
            <a:ext cx="2690651" cy="4299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oogle Shape;82;p2" descr="Google Shape;82;p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1325" y="3429000"/>
            <a:ext cx="2690675" cy="429902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Google Shape;83;p2"/>
          <p:cNvSpPr txBox="1"/>
          <p:nvPr/>
        </p:nvSpPr>
        <p:spPr>
          <a:xfrm>
            <a:off x="1948750" y="4266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가. 주제선정 배경</a:t>
            </a:r>
          </a:p>
        </p:txBody>
      </p:sp>
      <p:sp>
        <p:nvSpPr>
          <p:cNvPr id="147" name="Google Shape;84;p2"/>
          <p:cNvSpPr txBox="1"/>
          <p:nvPr/>
        </p:nvSpPr>
        <p:spPr>
          <a:xfrm>
            <a:off x="1948750" y="4874100"/>
            <a:ext cx="2892601" cy="783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나. 데이터 수집 및</a:t>
            </a:r>
          </a:p>
          <a:p>
            <a: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   요구사항 분석</a:t>
            </a:r>
          </a:p>
        </p:txBody>
      </p:sp>
      <p:sp>
        <p:nvSpPr>
          <p:cNvPr id="148" name="Google Shape;85;p2"/>
          <p:cNvSpPr txBox="1"/>
          <p:nvPr/>
        </p:nvSpPr>
        <p:spPr>
          <a:xfrm>
            <a:off x="1948750" y="5836099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다. 서비스 흐름도</a:t>
            </a:r>
          </a:p>
        </p:txBody>
      </p:sp>
      <p:pic>
        <p:nvPicPr>
          <p:cNvPr id="149" name="Google Shape;86;p2" descr="Google Shape;86;p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03561" y="3086025"/>
            <a:ext cx="1811126" cy="68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Google Shape;87;p2"/>
          <p:cNvSpPr txBox="1"/>
          <p:nvPr/>
        </p:nvSpPr>
        <p:spPr>
          <a:xfrm>
            <a:off x="2070486" y="3144299"/>
            <a:ext cx="21954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분석</a:t>
            </a:r>
          </a:p>
        </p:txBody>
      </p:sp>
      <p:pic>
        <p:nvPicPr>
          <p:cNvPr id="151" name="Google Shape;88;p2" descr="Google Shape;88;p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70598" y="3086025"/>
            <a:ext cx="1811126" cy="685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Google Shape;89;p2" descr="Google Shape;89;p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0074" y="3086025"/>
            <a:ext cx="1811126" cy="685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90;p2" descr="Google Shape;90;p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10936" y="3086025"/>
            <a:ext cx="1811126" cy="68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Google Shape;91;p2"/>
          <p:cNvSpPr txBox="1"/>
          <p:nvPr/>
        </p:nvSpPr>
        <p:spPr>
          <a:xfrm>
            <a:off x="8027943" y="3144299"/>
            <a:ext cx="21954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개발</a:t>
            </a:r>
          </a:p>
        </p:txBody>
      </p:sp>
      <p:sp>
        <p:nvSpPr>
          <p:cNvPr id="155" name="Google Shape;92;p2"/>
          <p:cNvSpPr txBox="1"/>
          <p:nvPr/>
        </p:nvSpPr>
        <p:spPr>
          <a:xfrm>
            <a:off x="5049201" y="3144299"/>
            <a:ext cx="21954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설계</a:t>
            </a:r>
          </a:p>
        </p:txBody>
      </p:sp>
      <p:sp>
        <p:nvSpPr>
          <p:cNvPr id="156" name="Google Shape;93;p2"/>
          <p:cNvSpPr txBox="1"/>
          <p:nvPr/>
        </p:nvSpPr>
        <p:spPr>
          <a:xfrm>
            <a:off x="11006694" y="3144299"/>
            <a:ext cx="21954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시험</a:t>
            </a:r>
          </a:p>
        </p:txBody>
      </p:sp>
      <p:sp>
        <p:nvSpPr>
          <p:cNvPr id="157" name="Google Shape;94;p2"/>
          <p:cNvSpPr txBox="1"/>
          <p:nvPr/>
        </p:nvSpPr>
        <p:spPr>
          <a:xfrm>
            <a:off x="4896799" y="4266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가. 시스템 구성도 </a:t>
            </a:r>
          </a:p>
        </p:txBody>
      </p:sp>
      <p:sp>
        <p:nvSpPr>
          <p:cNvPr id="158" name="Google Shape;95;p2"/>
          <p:cNvSpPr txBox="1"/>
          <p:nvPr/>
        </p:nvSpPr>
        <p:spPr>
          <a:xfrm>
            <a:off x="7865599" y="4266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가. 모델링 </a:t>
            </a:r>
          </a:p>
        </p:txBody>
      </p:sp>
      <p:sp>
        <p:nvSpPr>
          <p:cNvPr id="159" name="Google Shape;96;p2"/>
          <p:cNvSpPr txBox="1"/>
          <p:nvPr/>
        </p:nvSpPr>
        <p:spPr>
          <a:xfrm>
            <a:off x="10781887" y="4266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가. 통합시험</a:t>
            </a:r>
          </a:p>
        </p:txBody>
      </p:sp>
      <p:sp>
        <p:nvSpPr>
          <p:cNvPr id="160" name="Google Shape;97;p2"/>
          <p:cNvSpPr txBox="1"/>
          <p:nvPr/>
        </p:nvSpPr>
        <p:spPr>
          <a:xfrm>
            <a:off x="7864388" y="4874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나. Back-End</a:t>
            </a:r>
          </a:p>
        </p:txBody>
      </p:sp>
      <p:sp>
        <p:nvSpPr>
          <p:cNvPr id="161" name="Google Shape;98;p2"/>
          <p:cNvSpPr txBox="1"/>
          <p:nvPr/>
        </p:nvSpPr>
        <p:spPr>
          <a:xfrm>
            <a:off x="7864388" y="5482099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다. Front-End</a:t>
            </a:r>
          </a:p>
        </p:txBody>
      </p:sp>
      <p:sp>
        <p:nvSpPr>
          <p:cNvPr id="162" name="Google Shape;99;p2"/>
          <p:cNvSpPr txBox="1"/>
          <p:nvPr/>
        </p:nvSpPr>
        <p:spPr>
          <a:xfrm>
            <a:off x="4896799" y="5051099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나. 화면구성도</a:t>
            </a:r>
          </a:p>
        </p:txBody>
      </p:sp>
      <p:sp>
        <p:nvSpPr>
          <p:cNvPr id="163" name="Google Shape;100;p2"/>
          <p:cNvSpPr txBox="1"/>
          <p:nvPr/>
        </p:nvSpPr>
        <p:spPr>
          <a:xfrm>
            <a:off x="4896799" y="5836099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다. Database 구성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성공하려면?"/>
          <p:cNvSpPr txBox="1"/>
          <p:nvPr/>
        </p:nvSpPr>
        <p:spPr>
          <a:xfrm>
            <a:off x="6867906" y="4587240"/>
            <a:ext cx="4552189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성공하려면?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정확한 모델…"/>
          <p:cNvSpPr txBox="1"/>
          <p:nvPr/>
        </p:nvSpPr>
        <p:spPr>
          <a:xfrm>
            <a:off x="5032501" y="3020059"/>
            <a:ext cx="8222997" cy="424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정확한 모델</a:t>
            </a:r>
          </a:p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편리하고 강력한 기능</a:t>
            </a:r>
          </a:p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안정적인 서버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RY!"/>
          <p:cNvSpPr/>
          <p:nvPr/>
        </p:nvSpPr>
        <p:spPr>
          <a:xfrm>
            <a:off x="7556964" y="1346693"/>
            <a:ext cx="3174072" cy="1306382"/>
          </a:xfrm>
          <a:prstGeom prst="roundRect">
            <a:avLst>
              <a:gd name="adj" fmla="val 11023"/>
            </a:avLst>
          </a:prstGeom>
          <a:solidFill>
            <a:srgbClr val="FFFFFF"/>
          </a:solidFill>
          <a:ln w="50800">
            <a:solidFill>
              <a:srgbClr val="4F8F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8000">
                <a:solidFill>
                  <a:srgbClr val="4F8F00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TRY!</a:t>
            </a:r>
          </a:p>
        </p:txBody>
      </p:sp>
      <p:sp>
        <p:nvSpPr>
          <p:cNvPr id="289" name="불가능"/>
          <p:cNvSpPr/>
          <p:nvPr/>
        </p:nvSpPr>
        <p:spPr>
          <a:xfrm>
            <a:off x="12693098" y="1346693"/>
            <a:ext cx="3174073" cy="1306382"/>
          </a:xfrm>
          <a:prstGeom prst="roundRect">
            <a:avLst>
              <a:gd name="adj" fmla="val 11023"/>
            </a:avLst>
          </a:prstGeom>
          <a:solidFill>
            <a:srgbClr val="FFFFFF"/>
          </a:solidFill>
          <a:ln w="50800">
            <a:solidFill>
              <a:srgbClr val="FF9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8000">
                <a:solidFill>
                  <a:srgbClr val="FF9300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불가능</a:t>
            </a:r>
          </a:p>
        </p:txBody>
      </p:sp>
      <p:sp>
        <p:nvSpPr>
          <p:cNvPr id="290" name="가능"/>
          <p:cNvSpPr/>
          <p:nvPr/>
        </p:nvSpPr>
        <p:spPr>
          <a:xfrm>
            <a:off x="2420830" y="1346693"/>
            <a:ext cx="3174072" cy="1306382"/>
          </a:xfrm>
          <a:prstGeom prst="roundRect">
            <a:avLst>
              <a:gd name="adj" fmla="val 11023"/>
            </a:avLst>
          </a:prstGeom>
          <a:solidFill>
            <a:srgbClr val="FFFFFF"/>
          </a:solidFill>
          <a:ln w="508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가능</a:t>
            </a:r>
          </a:p>
        </p:txBody>
      </p:sp>
      <p:sp>
        <p:nvSpPr>
          <p:cNvPr id="291" name="Image Classification"/>
          <p:cNvSpPr txBox="1"/>
          <p:nvPr/>
        </p:nvSpPr>
        <p:spPr>
          <a:xfrm>
            <a:off x="1925827" y="3643687"/>
            <a:ext cx="4164077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Image Classification</a:t>
            </a:r>
          </a:p>
        </p:txBody>
      </p:sp>
      <p:sp>
        <p:nvSpPr>
          <p:cNvPr id="292" name="Object Detection"/>
          <p:cNvSpPr txBox="1"/>
          <p:nvPr/>
        </p:nvSpPr>
        <p:spPr>
          <a:xfrm>
            <a:off x="7323074" y="3643687"/>
            <a:ext cx="3641853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Object Detection</a:t>
            </a:r>
          </a:p>
        </p:txBody>
      </p:sp>
      <p:sp>
        <p:nvSpPr>
          <p:cNvPr id="293" name="SoTA models…"/>
          <p:cNvSpPr txBox="1"/>
          <p:nvPr/>
        </p:nvSpPr>
        <p:spPr>
          <a:xfrm>
            <a:off x="12916408" y="3475729"/>
            <a:ext cx="2727453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SoTA models</a:t>
            </a:r>
          </a:p>
          <a:p>
            <a:pPr algn="ctr" defTabSz="2438400">
              <a:defRPr spc="-75" sz="25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(사전학습 미제공 모델)</a:t>
            </a:r>
          </a:p>
        </p:txBody>
      </p:sp>
      <p:sp>
        <p:nvSpPr>
          <p:cNvPr id="294" name="Keras"/>
          <p:cNvSpPr txBox="1"/>
          <p:nvPr/>
        </p:nvSpPr>
        <p:spPr>
          <a:xfrm>
            <a:off x="3353816" y="4676620"/>
            <a:ext cx="1308101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Keras</a:t>
            </a:r>
          </a:p>
        </p:txBody>
      </p:sp>
      <p:sp>
        <p:nvSpPr>
          <p:cNvPr id="295" name="PyTorch, TensorFlow"/>
          <p:cNvSpPr txBox="1"/>
          <p:nvPr/>
        </p:nvSpPr>
        <p:spPr>
          <a:xfrm>
            <a:off x="6913879" y="4676620"/>
            <a:ext cx="4460241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PyTorch, TensorFlow</a:t>
            </a:r>
          </a:p>
        </p:txBody>
      </p:sp>
      <p:sp>
        <p:nvSpPr>
          <p:cNvPr id="296" name="1200 Epochs"/>
          <p:cNvSpPr txBox="1"/>
          <p:nvPr/>
        </p:nvSpPr>
        <p:spPr>
          <a:xfrm>
            <a:off x="12921742" y="4676620"/>
            <a:ext cx="2716785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1200 Epochs</a:t>
            </a:r>
          </a:p>
        </p:txBody>
      </p:sp>
      <p:sp>
        <p:nvSpPr>
          <p:cNvPr id="297" name="GB급 데이터"/>
          <p:cNvSpPr txBox="1"/>
          <p:nvPr/>
        </p:nvSpPr>
        <p:spPr>
          <a:xfrm>
            <a:off x="2826257" y="5709554"/>
            <a:ext cx="2363217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GB급 데이터</a:t>
            </a:r>
          </a:p>
        </p:txBody>
      </p:sp>
      <p:sp>
        <p:nvSpPr>
          <p:cNvPr id="298" name="2TB 이하 데이터"/>
          <p:cNvSpPr txBox="1"/>
          <p:nvPr/>
        </p:nvSpPr>
        <p:spPr>
          <a:xfrm>
            <a:off x="7551673" y="5709554"/>
            <a:ext cx="3184653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2TB 이하 데이터</a:t>
            </a:r>
          </a:p>
        </p:txBody>
      </p:sp>
      <p:sp>
        <p:nvSpPr>
          <p:cNvPr id="299" name="2TB 이상 빅데이터"/>
          <p:cNvSpPr txBox="1"/>
          <p:nvPr/>
        </p:nvSpPr>
        <p:spPr>
          <a:xfrm>
            <a:off x="12498070" y="5709554"/>
            <a:ext cx="3564129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2TB 이상 빅데이터</a:t>
            </a:r>
          </a:p>
        </p:txBody>
      </p:sp>
      <p:sp>
        <p:nvSpPr>
          <p:cNvPr id="300" name="MySQL"/>
          <p:cNvSpPr txBox="1"/>
          <p:nvPr/>
        </p:nvSpPr>
        <p:spPr>
          <a:xfrm>
            <a:off x="3217418" y="6742487"/>
            <a:ext cx="1580897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01" name="Flask"/>
          <p:cNvSpPr txBox="1"/>
          <p:nvPr/>
        </p:nvSpPr>
        <p:spPr>
          <a:xfrm>
            <a:off x="8563102" y="6742487"/>
            <a:ext cx="1161797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Flask</a:t>
            </a:r>
          </a:p>
        </p:txBody>
      </p:sp>
      <p:sp>
        <p:nvSpPr>
          <p:cNvPr id="302" name="HTML/CSS"/>
          <p:cNvSpPr txBox="1"/>
          <p:nvPr/>
        </p:nvSpPr>
        <p:spPr>
          <a:xfrm>
            <a:off x="2785110" y="7607463"/>
            <a:ext cx="2445513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HTML/CSS</a:t>
            </a:r>
          </a:p>
        </p:txBody>
      </p:sp>
      <p:sp>
        <p:nvSpPr>
          <p:cNvPr id="303" name="Javascript"/>
          <p:cNvSpPr txBox="1"/>
          <p:nvPr/>
        </p:nvSpPr>
        <p:spPr>
          <a:xfrm>
            <a:off x="7967726" y="7607463"/>
            <a:ext cx="2352549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304" name="Web API / React"/>
          <p:cNvSpPr txBox="1"/>
          <p:nvPr/>
        </p:nvSpPr>
        <p:spPr>
          <a:xfrm>
            <a:off x="7386828" y="8472438"/>
            <a:ext cx="3514345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Web API / React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최소 기능을 가진 시제품 개발"/>
          <p:cNvSpPr txBox="1"/>
          <p:nvPr/>
        </p:nvSpPr>
        <p:spPr>
          <a:xfrm>
            <a:off x="2827781" y="4406900"/>
            <a:ext cx="12632437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최소 기능을 가진 시제품 개발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272;g123281004c6_1_164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2. 설계</a:t>
            </a:r>
          </a:p>
        </p:txBody>
      </p:sp>
      <p:pic>
        <p:nvPicPr>
          <p:cNvPr id="309" name="Google Shape;273;g123281004c6_1_164" descr="Google Shape;273;g123281004c6_1_1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3800" y="1994572"/>
            <a:ext cx="3117201" cy="529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최소 기능을 가진 시제품 개발"/>
          <p:cNvSpPr txBox="1"/>
          <p:nvPr/>
        </p:nvSpPr>
        <p:spPr>
          <a:xfrm>
            <a:off x="2827781" y="4406900"/>
            <a:ext cx="12632437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최소 기능을 가진 시제품 개발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최소 기능"/>
          <p:cNvSpPr txBox="1"/>
          <p:nvPr/>
        </p:nvSpPr>
        <p:spPr>
          <a:xfrm>
            <a:off x="6739191" y="4396105"/>
            <a:ext cx="4809618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최소 기능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스크린샷 2022-04-12 오후 11.32.37.png" descr="스크린샷 2022-04-12 오후 11.32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24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스크린샷 2022-04-12 오후 11.32.41.png" descr="스크린샷 2022-04-12 오후 11.32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923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스크린샷 2022-04-12 오후 11.32.33.png" descr="스크린샷 2022-04-12 오후 11.32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19124" y="3444307"/>
            <a:ext cx="14687654" cy="10287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3" name="그룹"/>
          <p:cNvGrpSpPr/>
          <p:nvPr/>
        </p:nvGrpSpPr>
        <p:grpSpPr>
          <a:xfrm>
            <a:off x="2976371" y="1443623"/>
            <a:ext cx="12335257" cy="1112521"/>
            <a:chOff x="0" y="0"/>
            <a:chExt cx="12335255" cy="1112519"/>
          </a:xfrm>
        </p:grpSpPr>
        <p:sp>
          <p:nvSpPr>
            <p:cNvPr id="320" name="기록"/>
            <p:cNvSpPr txBox="1"/>
            <p:nvPr/>
          </p:nvSpPr>
          <p:spPr>
            <a:xfrm>
              <a:off x="0" y="-1"/>
              <a:ext cx="16819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기록</a:t>
              </a:r>
            </a:p>
          </p:txBody>
        </p:sp>
        <p:sp>
          <p:nvSpPr>
            <p:cNvPr id="321" name="저장"/>
            <p:cNvSpPr txBox="1"/>
            <p:nvPr/>
          </p:nvSpPr>
          <p:spPr>
            <a:xfrm>
              <a:off x="5303265" y="-1"/>
              <a:ext cx="17327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저장</a:t>
              </a:r>
            </a:p>
          </p:txBody>
        </p:sp>
        <p:sp>
          <p:nvSpPr>
            <p:cNvPr id="322" name="관리"/>
            <p:cNvSpPr txBox="1"/>
            <p:nvPr/>
          </p:nvSpPr>
          <p:spPr>
            <a:xfrm>
              <a:off x="10657331" y="-1"/>
              <a:ext cx="1677925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관리</a:t>
              </a:r>
            </a:p>
          </p:txBody>
        </p:sp>
      </p:grpSp>
      <p:sp>
        <p:nvSpPr>
          <p:cNvPr id="324" name="AI Model…"/>
          <p:cNvSpPr/>
          <p:nvPr/>
        </p:nvSpPr>
        <p:spPr>
          <a:xfrm>
            <a:off x="2230330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AI Model</a:t>
            </a:r>
          </a:p>
          <a:p>
            <a:pPr algn="ctr">
              <a:defRPr sz="2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Object Detection</a:t>
            </a:r>
          </a:p>
        </p:txBody>
      </p:sp>
      <p:sp>
        <p:nvSpPr>
          <p:cNvPr id="325" name="DB"/>
          <p:cNvSpPr/>
          <p:nvPr/>
        </p:nvSpPr>
        <p:spPr>
          <a:xfrm>
            <a:off x="7556964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326" name="Web App"/>
          <p:cNvSpPr/>
          <p:nvPr/>
        </p:nvSpPr>
        <p:spPr>
          <a:xfrm>
            <a:off x="12883598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Web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그룹"/>
          <p:cNvGrpSpPr/>
          <p:nvPr/>
        </p:nvGrpSpPr>
        <p:grpSpPr>
          <a:xfrm>
            <a:off x="2976371" y="1443623"/>
            <a:ext cx="12335257" cy="1112521"/>
            <a:chOff x="0" y="0"/>
            <a:chExt cx="12335255" cy="1112519"/>
          </a:xfrm>
        </p:grpSpPr>
        <p:sp>
          <p:nvSpPr>
            <p:cNvPr id="328" name="기록"/>
            <p:cNvSpPr txBox="1"/>
            <p:nvPr/>
          </p:nvSpPr>
          <p:spPr>
            <a:xfrm>
              <a:off x="0" y="-1"/>
              <a:ext cx="16819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기록</a:t>
              </a:r>
            </a:p>
          </p:txBody>
        </p:sp>
        <p:sp>
          <p:nvSpPr>
            <p:cNvPr id="329" name="저장"/>
            <p:cNvSpPr txBox="1"/>
            <p:nvPr/>
          </p:nvSpPr>
          <p:spPr>
            <a:xfrm>
              <a:off x="5303265" y="-1"/>
              <a:ext cx="17327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저장</a:t>
              </a:r>
            </a:p>
          </p:txBody>
        </p:sp>
        <p:sp>
          <p:nvSpPr>
            <p:cNvPr id="330" name="관리"/>
            <p:cNvSpPr txBox="1"/>
            <p:nvPr/>
          </p:nvSpPr>
          <p:spPr>
            <a:xfrm>
              <a:off x="10657331" y="-1"/>
              <a:ext cx="1677925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관리</a:t>
              </a:r>
            </a:p>
          </p:txBody>
        </p:sp>
      </p:grpSp>
      <p:sp>
        <p:nvSpPr>
          <p:cNvPr id="332" name="AI Model…"/>
          <p:cNvSpPr/>
          <p:nvPr/>
        </p:nvSpPr>
        <p:spPr>
          <a:xfrm>
            <a:off x="2230330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AI Model</a:t>
            </a:r>
          </a:p>
          <a:p>
            <a:pPr algn="ctr">
              <a:defRPr sz="2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Object Detection</a:t>
            </a:r>
          </a:p>
        </p:txBody>
      </p:sp>
      <p:sp>
        <p:nvSpPr>
          <p:cNvPr id="333" name="DB"/>
          <p:cNvSpPr/>
          <p:nvPr/>
        </p:nvSpPr>
        <p:spPr>
          <a:xfrm>
            <a:off x="7556964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334" name="Web App"/>
          <p:cNvSpPr/>
          <p:nvPr/>
        </p:nvSpPr>
        <p:spPr>
          <a:xfrm>
            <a:off x="12883598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Web App</a:t>
            </a:r>
          </a:p>
        </p:txBody>
      </p:sp>
      <p:sp>
        <p:nvSpPr>
          <p:cNvPr id="335" name="이미지 음식 검출…"/>
          <p:cNvSpPr txBox="1"/>
          <p:nvPr/>
        </p:nvSpPr>
        <p:spPr>
          <a:xfrm>
            <a:off x="1886965" y="5263303"/>
            <a:ext cx="3860801" cy="215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이미지 음식 검출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알러지 유발음식 검출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이미지에 bbox 표시</a:t>
            </a:r>
          </a:p>
        </p:txBody>
      </p:sp>
      <p:sp>
        <p:nvSpPr>
          <p:cNvPr id="336" name="음식별 영양 성분…"/>
          <p:cNvSpPr txBox="1"/>
          <p:nvPr/>
        </p:nvSpPr>
        <p:spPr>
          <a:xfrm>
            <a:off x="7359903" y="5263303"/>
            <a:ext cx="3568193" cy="370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음식별 영양 성분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한국인 권장 섭취량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계정 정보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사용자 정보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사용자 일일 섭취량</a:t>
            </a:r>
          </a:p>
        </p:txBody>
      </p:sp>
      <p:sp>
        <p:nvSpPr>
          <p:cNvPr id="337" name="이미지 업로드 / 결과 표시…"/>
          <p:cNvSpPr txBox="1"/>
          <p:nvPr/>
        </p:nvSpPr>
        <p:spPr>
          <a:xfrm>
            <a:off x="12123674" y="5263303"/>
            <a:ext cx="4693921" cy="292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이미지 업로드 / 결과 표시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사용자 하루 섭취량 연산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일별 그래프 표시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로그인 / 회원관리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171;g123281004c6_1_12" descr="Google Shape;171;g123281004c6_1_12"/>
          <p:cNvPicPr>
            <a:picLocks noChangeAspect="1"/>
          </p:cNvPicPr>
          <p:nvPr/>
        </p:nvPicPr>
        <p:blipFill>
          <a:blip r:embed="rId3">
            <a:extLst/>
          </a:blip>
          <a:srcRect l="0" t="1540" r="0" b="0"/>
          <a:stretch>
            <a:fillRect/>
          </a:stretch>
        </p:blipFill>
        <p:spPr>
          <a:xfrm>
            <a:off x="4712579" y="3262836"/>
            <a:ext cx="13724753" cy="8108796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직접 만든 요구사항 명세서"/>
          <p:cNvSpPr txBox="1"/>
          <p:nvPr/>
        </p:nvSpPr>
        <p:spPr>
          <a:xfrm>
            <a:off x="2061709" y="1443623"/>
            <a:ext cx="9528557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만든 요구사항 명세서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05;g12359e78eaa_1_7" descr="Google Shape;105;g12359e78eaa_1_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723" y="790562"/>
            <a:ext cx="16398266" cy="57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oogle Shape;106;g12359e78eaa_1_7" descr="Google Shape;106;g12359e78eaa_1_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723" y="1582540"/>
            <a:ext cx="16398266" cy="5705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oogle Shape;107;g12359e78eaa_1_7"/>
          <p:cNvSpPr txBox="1"/>
          <p:nvPr/>
        </p:nvSpPr>
        <p:spPr>
          <a:xfrm>
            <a:off x="943725" y="847625"/>
            <a:ext cx="4225500" cy="62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457200">
              <a:defRPr sz="35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팀원소개</a:t>
            </a:r>
          </a:p>
        </p:txBody>
      </p:sp>
      <p:sp>
        <p:nvSpPr>
          <p:cNvPr id="168" name="Google Shape;108;g12359e78eaa_1_7"/>
          <p:cNvSpPr txBox="1"/>
          <p:nvPr/>
        </p:nvSpPr>
        <p:spPr>
          <a:xfrm>
            <a:off x="2266825" y="6602000"/>
            <a:ext cx="10770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구성봉</a:t>
            </a:r>
          </a:p>
        </p:txBody>
      </p:sp>
      <p:sp>
        <p:nvSpPr>
          <p:cNvPr id="169" name="Google Shape;109;g12359e78eaa_1_7"/>
          <p:cNvSpPr txBox="1"/>
          <p:nvPr/>
        </p:nvSpPr>
        <p:spPr>
          <a:xfrm>
            <a:off x="7449635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김주희</a:t>
            </a:r>
          </a:p>
        </p:txBody>
      </p:sp>
      <p:sp>
        <p:nvSpPr>
          <p:cNvPr id="170" name="Google Shape;110;g12359e78eaa_1_7"/>
          <p:cNvSpPr txBox="1"/>
          <p:nvPr/>
        </p:nvSpPr>
        <p:spPr>
          <a:xfrm>
            <a:off x="10041039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이성진</a:t>
            </a:r>
          </a:p>
        </p:txBody>
      </p:sp>
      <p:sp>
        <p:nvSpPr>
          <p:cNvPr id="171" name="Google Shape;111;g12359e78eaa_1_7"/>
          <p:cNvSpPr txBox="1"/>
          <p:nvPr/>
        </p:nvSpPr>
        <p:spPr>
          <a:xfrm>
            <a:off x="12632445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이재훈</a:t>
            </a:r>
          </a:p>
        </p:txBody>
      </p:sp>
      <p:sp>
        <p:nvSpPr>
          <p:cNvPr id="172" name="Google Shape;112;g12359e78eaa_1_7"/>
          <p:cNvSpPr txBox="1"/>
          <p:nvPr/>
        </p:nvSpPr>
        <p:spPr>
          <a:xfrm>
            <a:off x="15223850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조 휘</a:t>
            </a:r>
          </a:p>
        </p:txBody>
      </p:sp>
      <p:sp>
        <p:nvSpPr>
          <p:cNvPr id="173" name="Google Shape;113;g12359e78eaa_1_7"/>
          <p:cNvSpPr txBox="1"/>
          <p:nvPr/>
        </p:nvSpPr>
        <p:spPr>
          <a:xfrm>
            <a:off x="4858229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김장현</a:t>
            </a:r>
          </a:p>
        </p:txBody>
      </p:sp>
      <p:sp>
        <p:nvSpPr>
          <p:cNvPr id="174" name="Google Shape;114;g12359e78eaa_1_7"/>
          <p:cNvSpPr txBox="1"/>
          <p:nvPr/>
        </p:nvSpPr>
        <p:spPr>
          <a:xfrm>
            <a:off x="1508724" y="7406124"/>
            <a:ext cx="2593202" cy="871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- 37세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PM, 모델링</a:t>
            </a:r>
          </a:p>
        </p:txBody>
      </p:sp>
      <p:sp>
        <p:nvSpPr>
          <p:cNvPr id="175" name="Google Shape;115;g12359e78eaa_1_7"/>
          <p:cNvSpPr txBox="1"/>
          <p:nvPr/>
        </p:nvSpPr>
        <p:spPr>
          <a:xfrm>
            <a:off x="4100124" y="7406124"/>
            <a:ext cx="2593201" cy="1703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- 32세 신체 건강한 남자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전직 해군장교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  (남은 예비군 7년…..)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프론트엔드, 문서</a:t>
            </a:r>
          </a:p>
        </p:txBody>
      </p:sp>
      <p:sp>
        <p:nvSpPr>
          <p:cNvPr id="176" name="Google Shape;116;g12359e78eaa_1_7"/>
          <p:cNvSpPr txBox="1"/>
          <p:nvPr/>
        </p:nvSpPr>
        <p:spPr>
          <a:xfrm>
            <a:off x="6691524" y="7406124"/>
            <a:ext cx="2593201" cy="871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- 25세 허약한 여자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모델링</a:t>
            </a:r>
          </a:p>
        </p:txBody>
      </p:sp>
      <p:sp>
        <p:nvSpPr>
          <p:cNvPr id="177" name="Google Shape;117;g12359e78eaa_1_7"/>
          <p:cNvSpPr txBox="1"/>
          <p:nvPr/>
        </p:nvSpPr>
        <p:spPr>
          <a:xfrm>
            <a:off x="9282938" y="7406124"/>
            <a:ext cx="2593201" cy="211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- 26세 장정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d^_^b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뭘 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프론트엔드, 리액트</a:t>
            </a:r>
          </a:p>
        </p:txBody>
      </p:sp>
      <p:sp>
        <p:nvSpPr>
          <p:cNvPr id="178" name="Google Shape;118;g12359e78eaa_1_7"/>
          <p:cNvSpPr txBox="1"/>
          <p:nvPr/>
        </p:nvSpPr>
        <p:spPr>
          <a:xfrm>
            <a:off x="11874324" y="7406124"/>
            <a:ext cx="2593201" cy="211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- 37세 허약한 남자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이것 저것 잡다한 경험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주특기라 할 만 한게 없다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API 구축, 백엔드</a:t>
            </a:r>
          </a:p>
        </p:txBody>
      </p:sp>
      <p:sp>
        <p:nvSpPr>
          <p:cNvPr id="179" name="Google Shape;119;g12359e78eaa_1_7"/>
          <p:cNvSpPr txBox="1"/>
          <p:nvPr/>
        </p:nvSpPr>
        <p:spPr>
          <a:xfrm>
            <a:off x="14465774" y="7406124"/>
            <a:ext cx="2593201" cy="1287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- 27세 허약한 남자2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경험없는 쌩 취준생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DB구축, 백엔드</a:t>
            </a:r>
          </a:p>
        </p:txBody>
      </p:sp>
      <p:sp>
        <p:nvSpPr>
          <p:cNvPr id="180" name="Google Shape;120;g12359e78eaa_1_7"/>
          <p:cNvSpPr txBox="1"/>
          <p:nvPr/>
        </p:nvSpPr>
        <p:spPr>
          <a:xfrm rot="20314514">
            <a:off x="1543675" y="6287723"/>
            <a:ext cx="1567842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0000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Leader</a:t>
            </a:r>
          </a:p>
        </p:txBody>
      </p:sp>
      <p:pic>
        <p:nvPicPr>
          <p:cNvPr id="181" name="Google Shape;121;g12359e78eaa_1_7" descr="Google Shape;121;g12359e78eaa_1_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2949" y="3038325"/>
            <a:ext cx="2215151" cy="2953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oogle Shape;122;g12359e78eaa_1_7" descr="Google Shape;122;g12359e78eaa_1_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3874" y="3038325"/>
            <a:ext cx="2215150" cy="295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123;g12359e78eaa_1_7" descr="Google Shape;123;g12359e78eaa_1_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74824" y="3960376"/>
            <a:ext cx="2057876" cy="2057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oogle Shape;124;g12359e78eaa_1_7" descr="Google Shape;124;g12359e78eaa_1_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15626" y="3875499"/>
            <a:ext cx="2116355" cy="2116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oogle Shape;125;g12359e78eaa_1_7" descr="Google Shape;125;g12359e78eaa_1_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28908" y="3875501"/>
            <a:ext cx="2116356" cy="2116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Google Shape;126;g12359e78eaa_1_7" descr="Google Shape;126;g12359e78eaa_1_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654800" y="3875523"/>
            <a:ext cx="2116351" cy="2116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187;g12359e78eaa_1_102"/>
          <p:cNvSpPr/>
          <p:nvPr/>
        </p:nvSpPr>
        <p:spPr>
          <a:xfrm>
            <a:off x="1191299" y="4041924"/>
            <a:ext cx="2374501" cy="82530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7" name="Google Shape;188;g12359e78eaa_1_102"/>
          <p:cNvSpPr/>
          <p:nvPr/>
        </p:nvSpPr>
        <p:spPr>
          <a:xfrm>
            <a:off x="1191299" y="5413550"/>
            <a:ext cx="2374501" cy="8253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8" name="Google Shape;189;g12359e78eaa_1_102"/>
          <p:cNvSpPr/>
          <p:nvPr/>
        </p:nvSpPr>
        <p:spPr>
          <a:xfrm>
            <a:off x="7681600" y="4731149"/>
            <a:ext cx="2398201" cy="8253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9" name="Google Shape;190;g12359e78eaa_1_102"/>
          <p:cNvSpPr/>
          <p:nvPr/>
        </p:nvSpPr>
        <p:spPr>
          <a:xfrm>
            <a:off x="15400100" y="3279325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353" name="Google Shape;191;g12359e78eaa_1_102"/>
          <p:cNvGrpSpPr/>
          <p:nvPr/>
        </p:nvGrpSpPr>
        <p:grpSpPr>
          <a:xfrm>
            <a:off x="14444598" y="4635099"/>
            <a:ext cx="1911001" cy="730802"/>
            <a:chOff x="0" y="0"/>
            <a:chExt cx="1911000" cy="730800"/>
          </a:xfrm>
        </p:grpSpPr>
        <p:sp>
          <p:nvSpPr>
            <p:cNvPr id="350" name="도형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33"/>
                  </a:move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close/>
                </a:path>
              </a:pathLst>
            </a:custGeom>
            <a:solidFill>
              <a:srgbClr val="FCE5C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51" name="타원형"/>
            <p:cNvSpPr/>
            <p:nvPr/>
          </p:nvSpPr>
          <p:spPr>
            <a:xfrm rot="16200000">
              <a:off x="-274051" y="274050"/>
              <a:ext cx="730802" cy="182701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52" name="선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33"/>
                  </a:moveTo>
                  <a:cubicBezTo>
                    <a:pt x="21600" y="1603"/>
                    <a:pt x="16765" y="2065"/>
                    <a:pt x="10800" y="2065"/>
                  </a:cubicBezTo>
                  <a:cubicBezTo>
                    <a:pt x="4835" y="2065"/>
                    <a:pt x="0" y="1603"/>
                    <a:pt x="0" y="1033"/>
                  </a:cubicBez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lnTo>
                    <a:pt x="0" y="1033"/>
                  </a:ln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354" name="Google Shape;192;g12359e78eaa_1_102"/>
          <p:cNvSpPr/>
          <p:nvPr/>
        </p:nvSpPr>
        <p:spPr>
          <a:xfrm>
            <a:off x="4589650" y="2118637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358" name="Google Shape;193;g12359e78eaa_1_102"/>
          <p:cNvGrpSpPr/>
          <p:nvPr/>
        </p:nvGrpSpPr>
        <p:grpSpPr>
          <a:xfrm>
            <a:off x="4467399" y="3428999"/>
            <a:ext cx="1911001" cy="730802"/>
            <a:chOff x="0" y="0"/>
            <a:chExt cx="1911000" cy="730800"/>
          </a:xfrm>
        </p:grpSpPr>
        <p:sp>
          <p:nvSpPr>
            <p:cNvPr id="355" name="도형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33"/>
                  </a:move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close/>
                </a:path>
              </a:pathLst>
            </a:custGeom>
            <a:solidFill>
              <a:srgbClr val="FCE5C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56" name="타원형"/>
            <p:cNvSpPr/>
            <p:nvPr/>
          </p:nvSpPr>
          <p:spPr>
            <a:xfrm rot="16200000">
              <a:off x="-274051" y="274050"/>
              <a:ext cx="730802" cy="182701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57" name="선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33"/>
                  </a:moveTo>
                  <a:cubicBezTo>
                    <a:pt x="21600" y="1603"/>
                    <a:pt x="16765" y="2065"/>
                    <a:pt x="10800" y="2065"/>
                  </a:cubicBezTo>
                  <a:cubicBezTo>
                    <a:pt x="4835" y="2065"/>
                    <a:pt x="0" y="1603"/>
                    <a:pt x="0" y="1033"/>
                  </a:cubicBez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lnTo>
                    <a:pt x="0" y="1033"/>
                  </a:ln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447" name="Google Shape;194;g12359e78eaa_1_102"/>
          <p:cNvSpPr/>
          <p:nvPr/>
        </p:nvSpPr>
        <p:spPr>
          <a:xfrm>
            <a:off x="3569970" y="4453890"/>
            <a:ext cx="1220471" cy="68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799" y="0"/>
                </a:lnTo>
                <a:lnTo>
                  <a:pt x="7799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360" name="Google Shape;196;g12359e78eaa_1_102"/>
          <p:cNvSpPr/>
          <p:nvPr/>
        </p:nvSpPr>
        <p:spPr>
          <a:xfrm flipH="1" rot="10800000">
            <a:off x="3586750" y="5143500"/>
            <a:ext cx="867901" cy="69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cxnSp>
        <p:nvCxnSpPr>
          <p:cNvPr id="361" name="Google Shape;197;g12359e78eaa_1_102"/>
          <p:cNvCxnSpPr>
            <a:stCxn id="346" idx="0"/>
            <a:endCxn id="347" idx="0"/>
          </p:cNvCxnSpPr>
          <p:nvPr/>
        </p:nvCxnSpPr>
        <p:spPr>
          <a:xfrm>
            <a:off x="2378549" y="4454574"/>
            <a:ext cx="1" cy="1371627"/>
          </a:xfrm>
          <a:prstGeom prst="straightConnector1">
            <a:avLst/>
          </a:prstGeom>
          <a:ln>
            <a:solidFill>
              <a:schemeClr val="accent2">
                <a:lumOff val="21764"/>
              </a:schemeClr>
            </a:solidFill>
          </a:ln>
        </p:spPr>
      </p:cxnSp>
      <p:sp>
        <p:nvSpPr>
          <p:cNvPr id="448" name="Google Shape;198;g12359e78eaa_1_102"/>
          <p:cNvSpPr/>
          <p:nvPr/>
        </p:nvSpPr>
        <p:spPr>
          <a:xfrm>
            <a:off x="6090920" y="3779520"/>
            <a:ext cx="919480" cy="1362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49" name="Google Shape;200;g12359e78eaa_1_102"/>
          <p:cNvSpPr/>
          <p:nvPr/>
        </p:nvSpPr>
        <p:spPr>
          <a:xfrm>
            <a:off x="6090920" y="5142230"/>
            <a:ext cx="1584960" cy="1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0" name="Google Shape;201;g12359e78eaa_1_102"/>
          <p:cNvSpPr/>
          <p:nvPr/>
        </p:nvSpPr>
        <p:spPr>
          <a:xfrm>
            <a:off x="5422899" y="3047722"/>
            <a:ext cx="1" cy="376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365" name="Google Shape;202;g12359e78eaa_1_102"/>
          <p:cNvSpPr/>
          <p:nvPr/>
        </p:nvSpPr>
        <p:spPr>
          <a:xfrm>
            <a:off x="5440695" y="4192949"/>
            <a:ext cx="601" cy="234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1" name="Google Shape;203;g12359e78eaa_1_102"/>
          <p:cNvSpPr/>
          <p:nvPr/>
        </p:nvSpPr>
        <p:spPr>
          <a:xfrm>
            <a:off x="8126342" y="4146063"/>
            <a:ext cx="438766" cy="58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2" name="Google Shape;204;g12359e78eaa_1_102"/>
          <p:cNvSpPr/>
          <p:nvPr/>
        </p:nvSpPr>
        <p:spPr>
          <a:xfrm>
            <a:off x="13489762" y="9115525"/>
            <a:ext cx="93799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3" name="Google Shape;207;g12359e78eaa_1_102"/>
          <p:cNvSpPr/>
          <p:nvPr/>
        </p:nvSpPr>
        <p:spPr>
          <a:xfrm>
            <a:off x="15645080" y="4179562"/>
            <a:ext cx="298334" cy="450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4" name="Google Shape;208;g12359e78eaa_1_102"/>
          <p:cNvSpPr/>
          <p:nvPr/>
        </p:nvSpPr>
        <p:spPr>
          <a:xfrm>
            <a:off x="8873092" y="5561015"/>
            <a:ext cx="4702" cy="674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70" name="Google Shape;210;g12359e78eaa_1_102"/>
          <p:cNvSpPr txBox="1"/>
          <p:nvPr/>
        </p:nvSpPr>
        <p:spPr>
          <a:xfrm>
            <a:off x="1431300" y="4169874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회원가입</a:t>
            </a:r>
          </a:p>
        </p:txBody>
      </p:sp>
      <p:sp>
        <p:nvSpPr>
          <p:cNvPr id="371" name="Google Shape;211;g12359e78eaa_1_102"/>
          <p:cNvSpPr txBox="1"/>
          <p:nvPr/>
        </p:nvSpPr>
        <p:spPr>
          <a:xfrm>
            <a:off x="1431300" y="5541474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로그인</a:t>
            </a:r>
          </a:p>
        </p:txBody>
      </p:sp>
      <p:grpSp>
        <p:nvGrpSpPr>
          <p:cNvPr id="374" name="Google Shape;212;g12359e78eaa_1_102"/>
          <p:cNvGrpSpPr/>
          <p:nvPr/>
        </p:nvGrpSpPr>
        <p:grpSpPr>
          <a:xfrm>
            <a:off x="7016198" y="3418194"/>
            <a:ext cx="1666510" cy="723294"/>
            <a:chOff x="0" y="0"/>
            <a:chExt cx="1666508" cy="723293"/>
          </a:xfrm>
        </p:grpSpPr>
        <p:sp>
          <p:nvSpPr>
            <p:cNvPr id="372" name="Google Shape;199;g12359e78eaa_1_102"/>
            <p:cNvSpPr/>
            <p:nvPr/>
          </p:nvSpPr>
          <p:spPr>
            <a:xfrm>
              <a:off x="0" y="0"/>
              <a:ext cx="1666509" cy="7232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73" name="Google Shape;213;g12359e78eaa_1_102"/>
            <p:cNvSpPr txBox="1"/>
            <p:nvPr/>
          </p:nvSpPr>
          <p:spPr>
            <a:xfrm>
              <a:off x="178140" y="61061"/>
              <a:ext cx="1310234" cy="503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개인정보</a:t>
              </a:r>
            </a:p>
          </p:txBody>
        </p:sp>
      </p:grpSp>
      <p:sp>
        <p:nvSpPr>
          <p:cNvPr id="375" name="Google Shape;214;g12359e78eaa_1_102"/>
          <p:cNvSpPr txBox="1"/>
          <p:nvPr/>
        </p:nvSpPr>
        <p:spPr>
          <a:xfrm>
            <a:off x="7938024" y="4858999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메인화면</a:t>
            </a:r>
          </a:p>
        </p:txBody>
      </p:sp>
      <p:grpSp>
        <p:nvGrpSpPr>
          <p:cNvPr id="381" name="Google Shape;215;g12359e78eaa_1_102"/>
          <p:cNvGrpSpPr/>
          <p:nvPr/>
        </p:nvGrpSpPr>
        <p:grpSpPr>
          <a:xfrm>
            <a:off x="4796149" y="4427849"/>
            <a:ext cx="1290291" cy="1431301"/>
            <a:chOff x="0" y="0"/>
            <a:chExt cx="1290290" cy="1431300"/>
          </a:xfrm>
        </p:grpSpPr>
        <p:grpSp>
          <p:nvGrpSpPr>
            <p:cNvPr id="379" name="Google Shape;195;g12359e78eaa_1_102"/>
            <p:cNvGrpSpPr/>
            <p:nvPr/>
          </p:nvGrpSpPr>
          <p:grpSpPr>
            <a:xfrm>
              <a:off x="0" y="0"/>
              <a:ext cx="1290291" cy="1431301"/>
              <a:chOff x="0" y="0"/>
              <a:chExt cx="1290290" cy="1431300"/>
            </a:xfrm>
          </p:grpSpPr>
          <p:sp>
            <p:nvSpPr>
              <p:cNvPr id="376" name="도형"/>
              <p:cNvSpPr/>
              <p:nvPr/>
            </p:nvSpPr>
            <p:spPr>
              <a:xfrm>
                <a:off x="-1" y="-1"/>
                <a:ext cx="1290292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434"/>
                    </a:moveTo>
                    <a:cubicBezTo>
                      <a:pt x="0" y="1090"/>
                      <a:pt x="4835" y="0"/>
                      <a:pt x="10800" y="0"/>
                    </a:cubicBezTo>
                    <a:cubicBezTo>
                      <a:pt x="16765" y="0"/>
                      <a:pt x="21600" y="1090"/>
                      <a:pt x="21600" y="2434"/>
                    </a:cubicBezTo>
                    <a:lnTo>
                      <a:pt x="21600" y="19166"/>
                    </a:lnTo>
                    <a:cubicBezTo>
                      <a:pt x="21600" y="20510"/>
                      <a:pt x="16765" y="21600"/>
                      <a:pt x="10800" y="21600"/>
                    </a:cubicBezTo>
                    <a:cubicBezTo>
                      <a:pt x="4835" y="21600"/>
                      <a:pt x="0" y="20510"/>
                      <a:pt x="0" y="19166"/>
                    </a:cubicBezTo>
                    <a:close/>
                  </a:path>
                </a:pathLst>
              </a:custGeom>
              <a:solidFill>
                <a:srgbClr val="D9E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77" name="타원형"/>
              <p:cNvSpPr/>
              <p:nvPr/>
            </p:nvSpPr>
            <p:spPr>
              <a:xfrm>
                <a:off x="-1" y="-1"/>
                <a:ext cx="1290292" cy="322573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78" name="선"/>
              <p:cNvSpPr/>
              <p:nvPr/>
            </p:nvSpPr>
            <p:spPr>
              <a:xfrm>
                <a:off x="-1" y="-1"/>
                <a:ext cx="1290292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434"/>
                    </a:moveTo>
                    <a:cubicBezTo>
                      <a:pt x="21600" y="3778"/>
                      <a:pt x="16765" y="4868"/>
                      <a:pt x="10800" y="4868"/>
                    </a:cubicBezTo>
                    <a:cubicBezTo>
                      <a:pt x="4835" y="4868"/>
                      <a:pt x="0" y="3778"/>
                      <a:pt x="0" y="2434"/>
                    </a:cubicBezTo>
                    <a:cubicBezTo>
                      <a:pt x="0" y="1090"/>
                      <a:pt x="4835" y="0"/>
                      <a:pt x="10800" y="0"/>
                    </a:cubicBezTo>
                    <a:cubicBezTo>
                      <a:pt x="16765" y="0"/>
                      <a:pt x="21600" y="1090"/>
                      <a:pt x="21600" y="2434"/>
                    </a:cubicBezTo>
                    <a:lnTo>
                      <a:pt x="21600" y="19166"/>
                    </a:lnTo>
                    <a:cubicBezTo>
                      <a:pt x="21600" y="20510"/>
                      <a:pt x="16765" y="21600"/>
                      <a:pt x="10800" y="21600"/>
                    </a:cubicBezTo>
                    <a:cubicBezTo>
                      <a:pt x="4835" y="21600"/>
                      <a:pt x="0" y="20510"/>
                      <a:pt x="0" y="19166"/>
                    </a:cubicBezTo>
                    <a:lnTo>
                      <a:pt x="0" y="2434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80" name="Google Shape;216;g12359e78eaa_1_102"/>
            <p:cNvSpPr/>
            <p:nvPr/>
          </p:nvSpPr>
          <p:spPr>
            <a:xfrm>
              <a:off x="16790" y="360200"/>
              <a:ext cx="12563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회원관리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grpSp>
        <p:nvGrpSpPr>
          <p:cNvPr id="387" name="Google Shape;217;g12359e78eaa_1_102"/>
          <p:cNvGrpSpPr/>
          <p:nvPr/>
        </p:nvGrpSpPr>
        <p:grpSpPr>
          <a:xfrm>
            <a:off x="8216819" y="8323674"/>
            <a:ext cx="1347032" cy="1431301"/>
            <a:chOff x="-1" y="0"/>
            <a:chExt cx="1347031" cy="1431300"/>
          </a:xfrm>
        </p:grpSpPr>
        <p:grpSp>
          <p:nvGrpSpPr>
            <p:cNvPr id="385" name="Google Shape;218;g12359e78eaa_1_102"/>
            <p:cNvGrpSpPr/>
            <p:nvPr/>
          </p:nvGrpSpPr>
          <p:grpSpPr>
            <a:xfrm>
              <a:off x="-2" y="-1"/>
              <a:ext cx="1347033" cy="1431302"/>
              <a:chOff x="-1" y="0"/>
              <a:chExt cx="1347031" cy="1431300"/>
            </a:xfrm>
          </p:grpSpPr>
          <p:sp>
            <p:nvSpPr>
              <p:cNvPr id="382" name="도형"/>
              <p:cNvSpPr/>
              <p:nvPr/>
            </p:nvSpPr>
            <p:spPr>
              <a:xfrm>
                <a:off x="-2" y="-1"/>
                <a:ext cx="1347033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41"/>
                    </a:moveTo>
                    <a:cubicBezTo>
                      <a:pt x="0" y="1138"/>
                      <a:pt x="4835" y="0"/>
                      <a:pt x="10800" y="0"/>
                    </a:cubicBezTo>
                    <a:cubicBezTo>
                      <a:pt x="16765" y="0"/>
                      <a:pt x="21600" y="1138"/>
                      <a:pt x="21600" y="2541"/>
                    </a:cubicBezTo>
                    <a:lnTo>
                      <a:pt x="21600" y="19059"/>
                    </a:lnTo>
                    <a:cubicBezTo>
                      <a:pt x="21600" y="20462"/>
                      <a:pt x="16765" y="21600"/>
                      <a:pt x="10800" y="21600"/>
                    </a:cubicBezTo>
                    <a:cubicBezTo>
                      <a:pt x="4835" y="21600"/>
                      <a:pt x="0" y="20462"/>
                      <a:pt x="0" y="19059"/>
                    </a:cubicBezTo>
                    <a:close/>
                  </a:path>
                </a:pathLst>
              </a:custGeom>
              <a:solidFill>
                <a:srgbClr val="D9E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83" name="타원형"/>
              <p:cNvSpPr/>
              <p:nvPr/>
            </p:nvSpPr>
            <p:spPr>
              <a:xfrm>
                <a:off x="0" y="-1"/>
                <a:ext cx="1347030" cy="33675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84" name="선"/>
              <p:cNvSpPr/>
              <p:nvPr/>
            </p:nvSpPr>
            <p:spPr>
              <a:xfrm>
                <a:off x="-1" y="-1"/>
                <a:ext cx="1347030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541"/>
                    </a:moveTo>
                    <a:cubicBezTo>
                      <a:pt x="21600" y="3944"/>
                      <a:pt x="16765" y="5082"/>
                      <a:pt x="10800" y="5082"/>
                    </a:cubicBezTo>
                    <a:cubicBezTo>
                      <a:pt x="4835" y="5082"/>
                      <a:pt x="0" y="3944"/>
                      <a:pt x="0" y="2541"/>
                    </a:cubicBezTo>
                    <a:cubicBezTo>
                      <a:pt x="0" y="1138"/>
                      <a:pt x="4835" y="0"/>
                      <a:pt x="10800" y="0"/>
                    </a:cubicBezTo>
                    <a:cubicBezTo>
                      <a:pt x="16765" y="0"/>
                      <a:pt x="21600" y="1138"/>
                      <a:pt x="21600" y="2541"/>
                    </a:cubicBezTo>
                    <a:lnTo>
                      <a:pt x="21600" y="19059"/>
                    </a:lnTo>
                    <a:cubicBezTo>
                      <a:pt x="21600" y="20462"/>
                      <a:pt x="16765" y="21600"/>
                      <a:pt x="10800" y="21600"/>
                    </a:cubicBezTo>
                    <a:cubicBezTo>
                      <a:pt x="4835" y="21600"/>
                      <a:pt x="0" y="20462"/>
                      <a:pt x="0" y="19059"/>
                    </a:cubicBezTo>
                    <a:lnTo>
                      <a:pt x="0" y="2541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86" name="Google Shape;219;g12359e78eaa_1_102"/>
            <p:cNvSpPr txBox="1"/>
            <p:nvPr/>
          </p:nvSpPr>
          <p:spPr>
            <a:xfrm>
              <a:off x="17712" y="343287"/>
              <a:ext cx="1311554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회원관리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grpSp>
        <p:nvGrpSpPr>
          <p:cNvPr id="393" name="Google Shape;220;g12359e78eaa_1_102"/>
          <p:cNvGrpSpPr/>
          <p:nvPr/>
        </p:nvGrpSpPr>
        <p:grpSpPr>
          <a:xfrm>
            <a:off x="14651891" y="6129349"/>
            <a:ext cx="1471547" cy="1431302"/>
            <a:chOff x="0" y="0"/>
            <a:chExt cx="1471546" cy="1431301"/>
          </a:xfrm>
        </p:grpSpPr>
        <p:grpSp>
          <p:nvGrpSpPr>
            <p:cNvPr id="391" name="Google Shape;221;g12359e78eaa_1_102"/>
            <p:cNvGrpSpPr/>
            <p:nvPr/>
          </p:nvGrpSpPr>
          <p:grpSpPr>
            <a:xfrm>
              <a:off x="-1" y="-1"/>
              <a:ext cx="1471548" cy="1431303"/>
              <a:chOff x="0" y="0"/>
              <a:chExt cx="1471546" cy="1431301"/>
            </a:xfrm>
          </p:grpSpPr>
          <p:sp>
            <p:nvSpPr>
              <p:cNvPr id="388" name="도형"/>
              <p:cNvSpPr/>
              <p:nvPr/>
            </p:nvSpPr>
            <p:spPr>
              <a:xfrm>
                <a:off x="-1" y="-1"/>
                <a:ext cx="1471548" cy="1431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</a:path>
                </a:pathLst>
              </a:custGeom>
              <a:solidFill>
                <a:srgbClr val="D0E0E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89" name="타원형"/>
              <p:cNvSpPr/>
              <p:nvPr/>
            </p:nvSpPr>
            <p:spPr>
              <a:xfrm>
                <a:off x="-1" y="-1"/>
                <a:ext cx="1471548" cy="357827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90" name="선"/>
              <p:cNvSpPr/>
              <p:nvPr/>
            </p:nvSpPr>
            <p:spPr>
              <a:xfrm>
                <a:off x="-1" y="-1"/>
                <a:ext cx="1471548" cy="1431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92" name="Google Shape;222;g12359e78eaa_1_102"/>
            <p:cNvSpPr txBox="1"/>
            <p:nvPr/>
          </p:nvSpPr>
          <p:spPr>
            <a:xfrm>
              <a:off x="19368" y="408038"/>
              <a:ext cx="1432792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모델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sp>
        <p:nvSpPr>
          <p:cNvPr id="394" name="Google Shape;223;g12359e78eaa_1_102"/>
          <p:cNvSpPr txBox="1"/>
          <p:nvPr/>
        </p:nvSpPr>
        <p:spPr>
          <a:xfrm>
            <a:off x="14457337" y="4715762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395" name="Google Shape;224;g12359e78eaa_1_102"/>
          <p:cNvSpPr txBox="1"/>
          <p:nvPr/>
        </p:nvSpPr>
        <p:spPr>
          <a:xfrm>
            <a:off x="4479838" y="3526299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</a:t>
            </a:r>
          </a:p>
        </p:txBody>
      </p:sp>
      <p:grpSp>
        <p:nvGrpSpPr>
          <p:cNvPr id="401" name="Google Shape;225;g12359e78eaa_1_102"/>
          <p:cNvGrpSpPr/>
          <p:nvPr/>
        </p:nvGrpSpPr>
        <p:grpSpPr>
          <a:xfrm>
            <a:off x="5346725" y="8807249"/>
            <a:ext cx="1911001" cy="730802"/>
            <a:chOff x="0" y="0"/>
            <a:chExt cx="1911000" cy="730800"/>
          </a:xfrm>
        </p:grpSpPr>
        <p:grpSp>
          <p:nvGrpSpPr>
            <p:cNvPr id="399" name="Google Shape;226;g12359e78eaa_1_102"/>
            <p:cNvGrpSpPr/>
            <p:nvPr/>
          </p:nvGrpSpPr>
          <p:grpSpPr>
            <a:xfrm>
              <a:off x="-1" y="-1"/>
              <a:ext cx="1911002" cy="730802"/>
              <a:chOff x="0" y="0"/>
              <a:chExt cx="1911000" cy="730800"/>
            </a:xfrm>
          </p:grpSpPr>
          <p:sp>
            <p:nvSpPr>
              <p:cNvPr id="396" name="도형"/>
              <p:cNvSpPr/>
              <p:nvPr/>
            </p:nvSpPr>
            <p:spPr>
              <a:xfrm rot="16200000">
                <a:off x="590100" y="-590101"/>
                <a:ext cx="730801" cy="191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3"/>
                    </a:moveTo>
                    <a:cubicBezTo>
                      <a:pt x="0" y="462"/>
                      <a:pt x="4835" y="0"/>
                      <a:pt x="10800" y="0"/>
                    </a:cubicBezTo>
                    <a:cubicBezTo>
                      <a:pt x="16765" y="0"/>
                      <a:pt x="21600" y="462"/>
                      <a:pt x="21600" y="1033"/>
                    </a:cubicBezTo>
                    <a:lnTo>
                      <a:pt x="21600" y="20567"/>
                    </a:lnTo>
                    <a:cubicBezTo>
                      <a:pt x="21600" y="21138"/>
                      <a:pt x="16765" y="21600"/>
                      <a:pt x="10800" y="21600"/>
                    </a:cubicBezTo>
                    <a:cubicBezTo>
                      <a:pt x="4835" y="21600"/>
                      <a:pt x="0" y="21138"/>
                      <a:pt x="0" y="2056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97" name="타원형"/>
              <p:cNvSpPr/>
              <p:nvPr/>
            </p:nvSpPr>
            <p:spPr>
              <a:xfrm rot="16200000">
                <a:off x="-274051" y="274050"/>
                <a:ext cx="730802" cy="18270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98" name="선"/>
              <p:cNvSpPr/>
              <p:nvPr/>
            </p:nvSpPr>
            <p:spPr>
              <a:xfrm rot="16200000">
                <a:off x="590100" y="-590101"/>
                <a:ext cx="730801" cy="191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33"/>
                    </a:moveTo>
                    <a:cubicBezTo>
                      <a:pt x="21600" y="1603"/>
                      <a:pt x="16765" y="2065"/>
                      <a:pt x="10800" y="2065"/>
                    </a:cubicBezTo>
                    <a:cubicBezTo>
                      <a:pt x="4835" y="2065"/>
                      <a:pt x="0" y="1603"/>
                      <a:pt x="0" y="1033"/>
                    </a:cubicBezTo>
                    <a:cubicBezTo>
                      <a:pt x="0" y="462"/>
                      <a:pt x="4835" y="0"/>
                      <a:pt x="10800" y="0"/>
                    </a:cubicBezTo>
                    <a:cubicBezTo>
                      <a:pt x="16765" y="0"/>
                      <a:pt x="21600" y="462"/>
                      <a:pt x="21600" y="1033"/>
                    </a:cubicBezTo>
                    <a:lnTo>
                      <a:pt x="21600" y="20567"/>
                    </a:lnTo>
                    <a:cubicBezTo>
                      <a:pt x="21600" y="21138"/>
                      <a:pt x="16765" y="21600"/>
                      <a:pt x="10800" y="21600"/>
                    </a:cubicBezTo>
                    <a:cubicBezTo>
                      <a:pt x="4835" y="21600"/>
                      <a:pt x="0" y="21138"/>
                      <a:pt x="0" y="20567"/>
                    </a:cubicBezTo>
                    <a:lnTo>
                      <a:pt x="0" y="1033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400" name="Google Shape;227;g12359e78eaa_1_102"/>
            <p:cNvSpPr txBox="1"/>
            <p:nvPr/>
          </p:nvSpPr>
          <p:spPr>
            <a:xfrm>
              <a:off x="12749" y="80700"/>
              <a:ext cx="1885502" cy="503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Database</a:t>
              </a:r>
            </a:p>
          </p:txBody>
        </p:sp>
      </p:grpSp>
      <p:sp>
        <p:nvSpPr>
          <p:cNvPr id="402" name="Google Shape;228;g12359e78eaa_1_102"/>
          <p:cNvSpPr txBox="1"/>
          <p:nvPr/>
        </p:nvSpPr>
        <p:spPr>
          <a:xfrm>
            <a:off x="4479849" y="2298250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회원정보</a:t>
            </a:r>
          </a:p>
        </p:txBody>
      </p:sp>
      <p:grpSp>
        <p:nvGrpSpPr>
          <p:cNvPr id="405" name="Google Shape;229;g12359e78eaa_1_102"/>
          <p:cNvGrpSpPr/>
          <p:nvPr/>
        </p:nvGrpSpPr>
        <p:grpSpPr>
          <a:xfrm>
            <a:off x="4513474" y="7636842"/>
            <a:ext cx="1885501" cy="691471"/>
            <a:chOff x="0" y="0"/>
            <a:chExt cx="1885500" cy="691470"/>
          </a:xfrm>
        </p:grpSpPr>
        <p:sp>
          <p:nvSpPr>
            <p:cNvPr id="403" name="Google Shape;230;g12359e78eaa_1_102"/>
            <p:cNvSpPr/>
            <p:nvPr/>
          </p:nvSpPr>
          <p:spPr>
            <a:xfrm>
              <a:off x="109499" y="-1"/>
              <a:ext cx="1666502" cy="691472"/>
            </a:xfrm>
            <a:prstGeom prst="ellipse">
              <a:avLst/>
            </a:prstGeom>
            <a:solidFill>
              <a:srgbClr val="D9D2E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04" name="Google Shape;231;g12359e78eaa_1_102"/>
            <p:cNvSpPr txBox="1"/>
            <p:nvPr/>
          </p:nvSpPr>
          <p:spPr>
            <a:xfrm>
              <a:off x="-1" y="41597"/>
              <a:ext cx="1885502" cy="503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칼로리 정보</a:t>
              </a:r>
            </a:p>
          </p:txBody>
        </p:sp>
      </p:grpSp>
      <p:grpSp>
        <p:nvGrpSpPr>
          <p:cNvPr id="408" name="Google Shape;232;g12359e78eaa_1_102"/>
          <p:cNvGrpSpPr/>
          <p:nvPr/>
        </p:nvGrpSpPr>
        <p:grpSpPr>
          <a:xfrm>
            <a:off x="6398974" y="7641383"/>
            <a:ext cx="1885501" cy="682501"/>
            <a:chOff x="0" y="0"/>
            <a:chExt cx="1885500" cy="682500"/>
          </a:xfrm>
        </p:grpSpPr>
        <p:sp>
          <p:nvSpPr>
            <p:cNvPr id="406" name="Google Shape;233;g12359e78eaa_1_102"/>
            <p:cNvSpPr/>
            <p:nvPr/>
          </p:nvSpPr>
          <p:spPr>
            <a:xfrm>
              <a:off x="109499" y="-1"/>
              <a:ext cx="1666502" cy="682502"/>
            </a:xfrm>
            <a:prstGeom prst="ellipse">
              <a:avLst/>
            </a:prstGeom>
            <a:solidFill>
              <a:srgbClr val="D9D2E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07" name="Google Shape;234;g12359e78eaa_1_102"/>
            <p:cNvSpPr txBox="1"/>
            <p:nvPr/>
          </p:nvSpPr>
          <p:spPr>
            <a:xfrm>
              <a:off x="-1" y="9129"/>
              <a:ext cx="1885502" cy="503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질환정보</a:t>
              </a:r>
            </a:p>
          </p:txBody>
        </p:sp>
      </p:grpSp>
      <p:sp>
        <p:nvSpPr>
          <p:cNvPr id="409" name="Google Shape;235;g12359e78eaa_1_102"/>
          <p:cNvSpPr txBox="1"/>
          <p:nvPr/>
        </p:nvSpPr>
        <p:spPr>
          <a:xfrm>
            <a:off x="15497599" y="3456775"/>
            <a:ext cx="1471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음식정보</a:t>
            </a:r>
          </a:p>
        </p:txBody>
      </p:sp>
      <p:grpSp>
        <p:nvGrpSpPr>
          <p:cNvPr id="412" name="Google Shape;236;g12359e78eaa_1_102"/>
          <p:cNvGrpSpPr/>
          <p:nvPr/>
        </p:nvGrpSpPr>
        <p:grpSpPr>
          <a:xfrm>
            <a:off x="11511225" y="6391249"/>
            <a:ext cx="1911001" cy="1212301"/>
            <a:chOff x="0" y="0"/>
            <a:chExt cx="1911000" cy="1212300"/>
          </a:xfrm>
        </p:grpSpPr>
        <p:sp>
          <p:nvSpPr>
            <p:cNvPr id="410" name="Google Shape;237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11" name="Google Shape;238;g12359e78eaa_1_102"/>
            <p:cNvSpPr txBox="1"/>
            <p:nvPr/>
          </p:nvSpPr>
          <p:spPr>
            <a:xfrm>
              <a:off x="444582" y="132425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사진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업로드</a:t>
              </a:r>
            </a:p>
          </p:txBody>
        </p:sp>
      </p:grpSp>
      <p:grpSp>
        <p:nvGrpSpPr>
          <p:cNvPr id="415" name="Google Shape;239;g12359e78eaa_1_102"/>
          <p:cNvGrpSpPr/>
          <p:nvPr/>
        </p:nvGrpSpPr>
        <p:grpSpPr>
          <a:xfrm>
            <a:off x="14432162" y="8509375"/>
            <a:ext cx="1911001" cy="1212301"/>
            <a:chOff x="0" y="0"/>
            <a:chExt cx="1911000" cy="1212300"/>
          </a:xfrm>
        </p:grpSpPr>
        <p:sp>
          <p:nvSpPr>
            <p:cNvPr id="413" name="Google Shape;206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14" name="Google Shape;240;g12359e78eaa_1_102"/>
            <p:cNvSpPr txBox="1"/>
            <p:nvPr/>
          </p:nvSpPr>
          <p:spPr>
            <a:xfrm>
              <a:off x="409049" y="129000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칼로리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계산</a:t>
              </a:r>
            </a:p>
          </p:txBody>
        </p:sp>
      </p:grpSp>
      <p:grpSp>
        <p:nvGrpSpPr>
          <p:cNvPr id="418" name="Google Shape;241;g12359e78eaa_1_102"/>
          <p:cNvGrpSpPr/>
          <p:nvPr/>
        </p:nvGrpSpPr>
        <p:grpSpPr>
          <a:xfrm>
            <a:off x="11573999" y="8509375"/>
            <a:ext cx="1911001" cy="1212301"/>
            <a:chOff x="0" y="0"/>
            <a:chExt cx="1911000" cy="1212300"/>
          </a:xfrm>
        </p:grpSpPr>
        <p:sp>
          <p:nvSpPr>
            <p:cNvPr id="416" name="Google Shape;205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17" name="Google Shape;242;g12359e78eaa_1_102"/>
            <p:cNvSpPr txBox="1"/>
            <p:nvPr/>
          </p:nvSpPr>
          <p:spPr>
            <a:xfrm>
              <a:off x="400138" y="129000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음식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선택</a:t>
              </a:r>
            </a:p>
          </p:txBody>
        </p:sp>
      </p:grpSp>
      <p:grpSp>
        <p:nvGrpSpPr>
          <p:cNvPr id="421" name="Google Shape;243;g12359e78eaa_1_102"/>
          <p:cNvGrpSpPr/>
          <p:nvPr/>
        </p:nvGrpSpPr>
        <p:grpSpPr>
          <a:xfrm>
            <a:off x="7913350" y="6238849"/>
            <a:ext cx="1911001" cy="1212301"/>
            <a:chOff x="0" y="0"/>
            <a:chExt cx="1911000" cy="1212300"/>
          </a:xfrm>
        </p:grpSpPr>
        <p:sp>
          <p:nvSpPr>
            <p:cNvPr id="419" name="Google Shape;209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20" name="Google Shape;244;g12359e78eaa_1_102"/>
            <p:cNvSpPr txBox="1"/>
            <p:nvPr/>
          </p:nvSpPr>
          <p:spPr>
            <a:xfrm>
              <a:off x="219750" y="167549"/>
              <a:ext cx="1471501" cy="772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화면전시</a:t>
              </a:r>
            </a:p>
            <a:p>
              <a:pPr algn="ctr">
                <a:defRPr sz="20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(그래프, 표)</a:t>
              </a:r>
            </a:p>
          </p:txBody>
        </p:sp>
      </p:grpSp>
      <p:grpSp>
        <p:nvGrpSpPr>
          <p:cNvPr id="424" name="Google Shape;245;g12359e78eaa_1_102"/>
          <p:cNvGrpSpPr/>
          <p:nvPr/>
        </p:nvGrpSpPr>
        <p:grpSpPr>
          <a:xfrm>
            <a:off x="9018461" y="3443066"/>
            <a:ext cx="1885466" cy="682524"/>
            <a:chOff x="0" y="0"/>
            <a:chExt cx="1885464" cy="682523"/>
          </a:xfrm>
        </p:grpSpPr>
        <p:sp>
          <p:nvSpPr>
            <p:cNvPr id="422" name="Google Shape;246;g12359e78eaa_1_102"/>
            <p:cNvSpPr/>
            <p:nvPr/>
          </p:nvSpPr>
          <p:spPr>
            <a:xfrm>
              <a:off x="0" y="0"/>
              <a:ext cx="1885465" cy="6825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23" name="Google Shape;247;g12359e78eaa_1_102"/>
            <p:cNvSpPr/>
            <p:nvPr/>
          </p:nvSpPr>
          <p:spPr>
            <a:xfrm>
              <a:off x="201538" y="56556"/>
              <a:ext cx="1482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알러지정보</a:t>
              </a:r>
            </a:p>
          </p:txBody>
        </p:sp>
      </p:grpSp>
      <p:sp>
        <p:nvSpPr>
          <p:cNvPr id="455" name="Google Shape;248;g12359e78eaa_1_102"/>
          <p:cNvSpPr/>
          <p:nvPr/>
        </p:nvSpPr>
        <p:spPr>
          <a:xfrm>
            <a:off x="9212455" y="4130454"/>
            <a:ext cx="473642" cy="595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grpSp>
        <p:nvGrpSpPr>
          <p:cNvPr id="431" name="Google Shape;249;g12359e78eaa_1_102"/>
          <p:cNvGrpSpPr/>
          <p:nvPr/>
        </p:nvGrpSpPr>
        <p:grpSpPr>
          <a:xfrm>
            <a:off x="11825646" y="4425508"/>
            <a:ext cx="1290680" cy="1212312"/>
            <a:chOff x="-1" y="0"/>
            <a:chExt cx="1290679" cy="1212310"/>
          </a:xfrm>
        </p:grpSpPr>
        <p:grpSp>
          <p:nvGrpSpPr>
            <p:cNvPr id="429" name="Google Shape;250;g12359e78eaa_1_102"/>
            <p:cNvGrpSpPr/>
            <p:nvPr/>
          </p:nvGrpSpPr>
          <p:grpSpPr>
            <a:xfrm>
              <a:off x="-2" y="-1"/>
              <a:ext cx="1290681" cy="1212312"/>
              <a:chOff x="-1" y="0"/>
              <a:chExt cx="1290679" cy="1212311"/>
            </a:xfrm>
          </p:grpSpPr>
          <p:sp>
            <p:nvSpPr>
              <p:cNvPr id="426" name="도형"/>
              <p:cNvSpPr/>
              <p:nvPr/>
            </p:nvSpPr>
            <p:spPr>
              <a:xfrm>
                <a:off x="-2" y="0"/>
                <a:ext cx="1290681" cy="121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</a:path>
                </a:pathLst>
              </a:custGeom>
              <a:solidFill>
                <a:srgbClr val="FFE5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7" name="타원형"/>
              <p:cNvSpPr/>
              <p:nvPr/>
            </p:nvSpPr>
            <p:spPr>
              <a:xfrm>
                <a:off x="-1" y="-1"/>
                <a:ext cx="1290680" cy="30307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8" name="선"/>
              <p:cNvSpPr/>
              <p:nvPr/>
            </p:nvSpPr>
            <p:spPr>
              <a:xfrm>
                <a:off x="-2" y="0"/>
                <a:ext cx="1290680" cy="121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430" name="Google Shape;251;g12359e78eaa_1_102"/>
            <p:cNvSpPr txBox="1"/>
            <p:nvPr/>
          </p:nvSpPr>
          <p:spPr>
            <a:xfrm>
              <a:off x="16965" y="192166"/>
              <a:ext cx="1256686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알러지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sp>
        <p:nvSpPr>
          <p:cNvPr id="456" name="Google Shape;252;g12359e78eaa_1_102"/>
          <p:cNvSpPr/>
          <p:nvPr/>
        </p:nvSpPr>
        <p:spPr>
          <a:xfrm>
            <a:off x="8874804" y="7453114"/>
            <a:ext cx="8478" cy="865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33" name="Google Shape;254;g12359e78eaa_1_102"/>
          <p:cNvSpPr/>
          <p:nvPr/>
        </p:nvSpPr>
        <p:spPr>
          <a:xfrm>
            <a:off x="15387665" y="7560650"/>
            <a:ext cx="1" cy="960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7" name="Google Shape;256;g12359e78eaa_1_102"/>
          <p:cNvSpPr/>
          <p:nvPr/>
        </p:nvSpPr>
        <p:spPr>
          <a:xfrm>
            <a:off x="6625568" y="8308405"/>
            <a:ext cx="431590" cy="494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8" name="Google Shape;257;g12359e78eaa_1_102"/>
          <p:cNvSpPr/>
          <p:nvPr/>
        </p:nvSpPr>
        <p:spPr>
          <a:xfrm>
            <a:off x="5695075" y="8318569"/>
            <a:ext cx="344009" cy="483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9" name="Google Shape;258;g12359e78eaa_1_102"/>
          <p:cNvSpPr/>
          <p:nvPr/>
        </p:nvSpPr>
        <p:spPr>
          <a:xfrm>
            <a:off x="7261637" y="9074265"/>
            <a:ext cx="950421" cy="48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60" name="Google Shape;259;g12359e78eaa_1_102"/>
          <p:cNvSpPr/>
          <p:nvPr/>
        </p:nvSpPr>
        <p:spPr>
          <a:xfrm>
            <a:off x="9568576" y="9053526"/>
            <a:ext cx="2027417" cy="4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38" name="Google Shape;260;g12359e78eaa_1_102"/>
          <p:cNvSpPr/>
          <p:nvPr/>
        </p:nvSpPr>
        <p:spPr>
          <a:xfrm flipV="1">
            <a:off x="15379819" y="5373525"/>
            <a:ext cx="1" cy="7482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9" name="Google Shape;261;g12359e78eaa_1_102"/>
          <p:cNvSpPr/>
          <p:nvPr/>
        </p:nvSpPr>
        <p:spPr>
          <a:xfrm>
            <a:off x="13647500" y="3279325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40" name="Google Shape;262;g12359e78eaa_1_102"/>
          <p:cNvSpPr txBox="1"/>
          <p:nvPr/>
        </p:nvSpPr>
        <p:spPr>
          <a:xfrm>
            <a:off x="13744999" y="3456775"/>
            <a:ext cx="1471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알러지정보</a:t>
            </a:r>
          </a:p>
        </p:txBody>
      </p:sp>
      <p:sp>
        <p:nvSpPr>
          <p:cNvPr id="461" name="Google Shape;263;g12359e78eaa_1_102"/>
          <p:cNvSpPr/>
          <p:nvPr/>
        </p:nvSpPr>
        <p:spPr>
          <a:xfrm>
            <a:off x="14796569" y="4173981"/>
            <a:ext cx="333235" cy="456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62" name="Google Shape;264;g12359e78eaa_1_102"/>
          <p:cNvSpPr/>
          <p:nvPr/>
        </p:nvSpPr>
        <p:spPr>
          <a:xfrm>
            <a:off x="10908030" y="3783329"/>
            <a:ext cx="911861" cy="1247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011" y="21600"/>
                </a:lnTo>
                <a:lnTo>
                  <a:pt x="11011" y="0"/>
                </a:ln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63" name="Google Shape;265;g12359e78eaa_1_102"/>
          <p:cNvSpPr/>
          <p:nvPr/>
        </p:nvSpPr>
        <p:spPr>
          <a:xfrm>
            <a:off x="10083800" y="5143500"/>
            <a:ext cx="1422400" cy="185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64" name="Google Shape;266;g12359e78eaa_1_102"/>
          <p:cNvSpPr/>
          <p:nvPr/>
        </p:nvSpPr>
        <p:spPr>
          <a:xfrm>
            <a:off x="13358108" y="6883637"/>
            <a:ext cx="1289022" cy="6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45" name="Google Shape;267;g12359e78eaa_1_102"/>
          <p:cNvSpPr/>
          <p:nvPr/>
        </p:nvSpPr>
        <p:spPr>
          <a:xfrm flipH="1">
            <a:off x="13099298" y="5070873"/>
            <a:ext cx="1323301" cy="24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6" name="서비스 흐름도"/>
          <p:cNvSpPr txBox="1"/>
          <p:nvPr/>
        </p:nvSpPr>
        <p:spPr>
          <a:xfrm>
            <a:off x="6654546" y="851405"/>
            <a:ext cx="49789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서비스 흐름도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시스템 구성"/>
          <p:cNvSpPr txBox="1"/>
          <p:nvPr/>
        </p:nvSpPr>
        <p:spPr>
          <a:xfrm>
            <a:off x="6310312" y="4396105"/>
            <a:ext cx="5667376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시스템 구성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스크린샷 2022-04-15 오전 9.33.15.png" descr="스크린샷 2022-04-15 오전 9.33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16" y="1195315"/>
            <a:ext cx="15760768" cy="7896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화면 구성도"/>
          <p:cNvSpPr txBox="1"/>
          <p:nvPr/>
        </p:nvSpPr>
        <p:spPr>
          <a:xfrm>
            <a:off x="6753415" y="4519295"/>
            <a:ext cx="4781170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화면 구성도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모서리가 둥근 직사각형"/>
          <p:cNvSpPr/>
          <p:nvPr/>
        </p:nvSpPr>
        <p:spPr>
          <a:xfrm>
            <a:off x="961432" y="739700"/>
            <a:ext cx="16365136" cy="10374296"/>
          </a:xfrm>
          <a:prstGeom prst="roundRect">
            <a:avLst>
              <a:gd name="adj" fmla="val 2524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473" name="모서리가 둥근 직사각형"/>
          <p:cNvSpPr/>
          <p:nvPr/>
        </p:nvSpPr>
        <p:spPr>
          <a:xfrm>
            <a:off x="5027467" y="2104213"/>
            <a:ext cx="8233066" cy="3538574"/>
          </a:xfrm>
          <a:prstGeom prst="roundRect">
            <a:avLst>
              <a:gd name="adj" fmla="val 2365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pic>
        <p:nvPicPr>
          <p:cNvPr id="47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6761" y="2333634"/>
            <a:ext cx="5474478" cy="3079732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모서리가 둥근 직사각형"/>
          <p:cNvSpPr/>
          <p:nvPr/>
        </p:nvSpPr>
        <p:spPr>
          <a:xfrm>
            <a:off x="8514364" y="3120481"/>
            <a:ext cx="2795582" cy="2015756"/>
          </a:xfrm>
          <a:prstGeom prst="roundRect">
            <a:avLst>
              <a:gd name="adj" fmla="val 3910"/>
            </a:avLst>
          </a:prstGeom>
          <a:ln w="76200">
            <a:solidFill>
              <a:schemeClr val="accent5">
                <a:satOff val="-51311"/>
                <a:lumOff val="33627"/>
              </a:schemeClr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476" name="닭가슴살 스테이크"/>
          <p:cNvSpPr/>
          <p:nvPr/>
        </p:nvSpPr>
        <p:spPr>
          <a:xfrm>
            <a:off x="8514364" y="2919262"/>
            <a:ext cx="2795583" cy="30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1" y="21600"/>
                </a:moveTo>
                <a:lnTo>
                  <a:pt x="20669" y="21600"/>
                </a:lnTo>
                <a:cubicBezTo>
                  <a:pt x="20942" y="21600"/>
                  <a:pt x="21106" y="21600"/>
                  <a:pt x="21215" y="21184"/>
                </a:cubicBezTo>
                <a:cubicBezTo>
                  <a:pt x="21373" y="20661"/>
                  <a:pt x="21497" y="19529"/>
                  <a:pt x="21554" y="18092"/>
                </a:cubicBezTo>
                <a:cubicBezTo>
                  <a:pt x="21600" y="17095"/>
                  <a:pt x="21600" y="15600"/>
                  <a:pt x="21600" y="13108"/>
                </a:cubicBezTo>
                <a:lnTo>
                  <a:pt x="21600" y="8492"/>
                </a:lnTo>
                <a:cubicBezTo>
                  <a:pt x="21600" y="6000"/>
                  <a:pt x="21600" y="4505"/>
                  <a:pt x="21554" y="3508"/>
                </a:cubicBezTo>
                <a:cubicBezTo>
                  <a:pt x="21497" y="2071"/>
                  <a:pt x="21373" y="939"/>
                  <a:pt x="21215" y="416"/>
                </a:cubicBezTo>
                <a:cubicBezTo>
                  <a:pt x="21106" y="0"/>
                  <a:pt x="20942" y="0"/>
                  <a:pt x="20669" y="0"/>
                </a:cubicBezTo>
                <a:lnTo>
                  <a:pt x="931" y="0"/>
                </a:lnTo>
                <a:cubicBezTo>
                  <a:pt x="658" y="0"/>
                  <a:pt x="494" y="0"/>
                  <a:pt x="385" y="416"/>
                </a:cubicBezTo>
                <a:cubicBezTo>
                  <a:pt x="227" y="939"/>
                  <a:pt x="103" y="2071"/>
                  <a:pt x="46" y="3508"/>
                </a:cubicBezTo>
                <a:cubicBezTo>
                  <a:pt x="0" y="4505"/>
                  <a:pt x="0" y="6000"/>
                  <a:pt x="0" y="8492"/>
                </a:cubicBezTo>
                <a:lnTo>
                  <a:pt x="0" y="13108"/>
                </a:lnTo>
                <a:cubicBezTo>
                  <a:pt x="0" y="15600"/>
                  <a:pt x="0" y="17095"/>
                  <a:pt x="46" y="18092"/>
                </a:cubicBezTo>
                <a:cubicBezTo>
                  <a:pt x="103" y="19529"/>
                  <a:pt x="227" y="20661"/>
                  <a:pt x="385" y="21184"/>
                </a:cubicBezTo>
                <a:cubicBezTo>
                  <a:pt x="494" y="21600"/>
                  <a:pt x="658" y="21600"/>
                  <a:pt x="931" y="21600"/>
                </a:cubicBezTo>
                <a:close/>
              </a:path>
            </a:pathLst>
          </a:custGeom>
          <a:solidFill>
            <a:schemeClr val="accent5">
              <a:satOff val="-51311"/>
              <a:lumOff val="33627"/>
            </a:schemeClr>
          </a:solidFill>
          <a:ln w="76200">
            <a:solidFill>
              <a:schemeClr val="accent5">
                <a:satOff val="-51311"/>
                <a:lumOff val="3362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   닭가슴살 스테이크</a:t>
            </a:r>
          </a:p>
        </p:txBody>
      </p:sp>
      <p:sp>
        <p:nvSpPr>
          <p:cNvPr id="477" name="이미지 업로드"/>
          <p:cNvSpPr/>
          <p:nvPr/>
        </p:nvSpPr>
        <p:spPr>
          <a:xfrm>
            <a:off x="5022457" y="5852609"/>
            <a:ext cx="2474047" cy="599507"/>
          </a:xfrm>
          <a:prstGeom prst="roundRect">
            <a:avLst>
              <a:gd name="adj" fmla="val 3743"/>
            </a:avLst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59" sz="2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이미지 업로드</a:t>
            </a:r>
          </a:p>
        </p:txBody>
      </p:sp>
      <p:sp>
        <p:nvSpPr>
          <p:cNvPr id="478" name="저장하기"/>
          <p:cNvSpPr/>
          <p:nvPr/>
        </p:nvSpPr>
        <p:spPr>
          <a:xfrm>
            <a:off x="10768110" y="5852609"/>
            <a:ext cx="2474047" cy="599507"/>
          </a:xfrm>
          <a:prstGeom prst="roundRect">
            <a:avLst>
              <a:gd name="adj" fmla="val 3743"/>
            </a:avLst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59" sz="2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저장하기</a:t>
            </a:r>
          </a:p>
        </p:txBody>
      </p:sp>
      <p:sp>
        <p:nvSpPr>
          <p:cNvPr id="479" name="모서리가 둥근 직사각형"/>
          <p:cNvSpPr/>
          <p:nvPr/>
        </p:nvSpPr>
        <p:spPr>
          <a:xfrm>
            <a:off x="5027467" y="7807704"/>
            <a:ext cx="3825190" cy="4306261"/>
          </a:xfrm>
          <a:prstGeom prst="roundRect">
            <a:avLst>
              <a:gd name="adj" fmla="val 2187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480" name="모서리가 둥근 직사각형"/>
          <p:cNvSpPr/>
          <p:nvPr/>
        </p:nvSpPr>
        <p:spPr>
          <a:xfrm>
            <a:off x="9428734" y="7807704"/>
            <a:ext cx="3825190" cy="4306261"/>
          </a:xfrm>
          <a:prstGeom prst="roundRect">
            <a:avLst>
              <a:gd name="adj" fmla="val 2187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pic>
        <p:nvPicPr>
          <p:cNvPr id="481" name="images.png" descr="imag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1311" y="8350813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몸무게 변화량"/>
          <p:cNvSpPr txBox="1"/>
          <p:nvPr/>
        </p:nvSpPr>
        <p:spPr>
          <a:xfrm>
            <a:off x="6101385" y="8096813"/>
            <a:ext cx="167735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75" sz="25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몸무게 변화량</a:t>
            </a:r>
          </a:p>
        </p:txBody>
      </p:sp>
      <p:pic>
        <p:nvPicPr>
          <p:cNvPr id="483" name="table.png" descr="tabl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43667" y="8352073"/>
            <a:ext cx="3471524" cy="3471524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권장섭취량 / 실제섭취량"/>
          <p:cNvSpPr txBox="1"/>
          <p:nvPr/>
        </p:nvSpPr>
        <p:spPr>
          <a:xfrm>
            <a:off x="9922898" y="8096813"/>
            <a:ext cx="291306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75" sz="25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권장섭취량 / 실제섭취량</a:t>
            </a:r>
          </a:p>
        </p:txBody>
      </p:sp>
      <p:sp>
        <p:nvSpPr>
          <p:cNvPr id="485" name="로그아웃"/>
          <p:cNvSpPr txBox="1"/>
          <p:nvPr/>
        </p:nvSpPr>
        <p:spPr>
          <a:xfrm>
            <a:off x="15577918" y="1018932"/>
            <a:ext cx="12852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로그아웃</a:t>
            </a:r>
          </a:p>
        </p:txBody>
      </p:sp>
      <p:sp>
        <p:nvSpPr>
          <p:cNvPr id="486" name="내정보"/>
          <p:cNvSpPr txBox="1"/>
          <p:nvPr/>
        </p:nvSpPr>
        <p:spPr>
          <a:xfrm>
            <a:off x="14167764" y="1018932"/>
            <a:ext cx="9671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내정보</a:t>
            </a:r>
          </a:p>
        </p:txBody>
      </p:sp>
      <p:sp>
        <p:nvSpPr>
          <p:cNvPr id="487" name="BAPPU"/>
          <p:cNvSpPr txBox="1"/>
          <p:nvPr/>
        </p:nvSpPr>
        <p:spPr>
          <a:xfrm>
            <a:off x="1384983" y="1018932"/>
            <a:ext cx="11088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BAPPU</a:t>
            </a:r>
          </a:p>
        </p:txBody>
      </p:sp>
      <p:sp>
        <p:nvSpPr>
          <p:cNvPr id="488" name="선"/>
          <p:cNvSpPr/>
          <p:nvPr/>
        </p:nvSpPr>
        <p:spPr>
          <a:xfrm>
            <a:off x="939065" y="1616542"/>
            <a:ext cx="16377836" cy="1"/>
          </a:xfrm>
          <a:prstGeom prst="line">
            <a:avLst/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489" name="모서리가 둥근 직사각형"/>
          <p:cNvSpPr/>
          <p:nvPr/>
        </p:nvSpPr>
        <p:spPr>
          <a:xfrm>
            <a:off x="5011449" y="6659029"/>
            <a:ext cx="8233067" cy="941761"/>
          </a:xfrm>
          <a:prstGeom prst="roundRect">
            <a:avLst>
              <a:gd name="adj" fmla="val 8885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490" name="인식 결과: 닭가슴살스테이크 / 115kcal"/>
          <p:cNvSpPr txBox="1"/>
          <p:nvPr/>
        </p:nvSpPr>
        <p:spPr>
          <a:xfrm>
            <a:off x="6410627" y="6901310"/>
            <a:ext cx="5434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인식 결과: 닭가슴살스테이크 / 115kcal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Database 구성"/>
          <p:cNvSpPr txBox="1"/>
          <p:nvPr/>
        </p:nvSpPr>
        <p:spPr>
          <a:xfrm>
            <a:off x="5895022" y="4519295"/>
            <a:ext cx="6497956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 구성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374;g12359e78eaa_1_594" descr="Google Shape;374;g12359e78eaa_1_59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8932" y="5760443"/>
            <a:ext cx="7465574" cy="2800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Google Shape;375;g12359e78eaa_1_594" descr="Google Shape;375;g12359e78eaa_1_59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8357" y="5319168"/>
            <a:ext cx="3000026" cy="685939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Google Shape;376;g12359e78eaa_1_594"/>
          <p:cNvSpPr txBox="1"/>
          <p:nvPr/>
        </p:nvSpPr>
        <p:spPr>
          <a:xfrm>
            <a:off x="9756270" y="5338893"/>
            <a:ext cx="2584201" cy="5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테이블 정의서</a:t>
            </a:r>
          </a:p>
        </p:txBody>
      </p:sp>
      <p:sp>
        <p:nvSpPr>
          <p:cNvPr id="499" name="Google Shape;385;g12359e78eaa_1_594"/>
          <p:cNvSpPr txBox="1"/>
          <p:nvPr/>
        </p:nvSpPr>
        <p:spPr>
          <a:xfrm>
            <a:off x="2218756" y="6322056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Image</a:t>
            </a:r>
          </a:p>
        </p:txBody>
      </p:sp>
      <p:sp>
        <p:nvSpPr>
          <p:cNvPr id="500" name="Google Shape;386;g12359e78eaa_1_594"/>
          <p:cNvSpPr/>
          <p:nvPr/>
        </p:nvSpPr>
        <p:spPr>
          <a:xfrm flipV="1">
            <a:off x="1742206" y="6817043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1" name="Google Shape;388;g12359e78eaa_1_594"/>
          <p:cNvSpPr/>
          <p:nvPr/>
        </p:nvSpPr>
        <p:spPr>
          <a:xfrm>
            <a:off x="13027820" y="156646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02" name="Google Shape;389;g12359e78eaa_1_594"/>
          <p:cNvSpPr/>
          <p:nvPr/>
        </p:nvSpPr>
        <p:spPr>
          <a:xfrm>
            <a:off x="12907695" y="151131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3" name="Google Shape;390;g12359e78eaa_1_594"/>
          <p:cNvSpPr txBox="1"/>
          <p:nvPr/>
        </p:nvSpPr>
        <p:spPr>
          <a:xfrm>
            <a:off x="13398194" y="1511306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권장섭취량</a:t>
            </a:r>
          </a:p>
        </p:txBody>
      </p:sp>
      <p:sp>
        <p:nvSpPr>
          <p:cNvPr id="504" name="Google Shape;391;g12359e78eaa_1_594"/>
          <p:cNvSpPr/>
          <p:nvPr/>
        </p:nvSpPr>
        <p:spPr>
          <a:xfrm flipV="1">
            <a:off x="12921644" y="2003919"/>
            <a:ext cx="2771401" cy="2490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5" name="Google Shape;393;g12359e78eaa_1_594"/>
          <p:cNvSpPr/>
          <p:nvPr/>
        </p:nvSpPr>
        <p:spPr>
          <a:xfrm>
            <a:off x="9432206" y="1663143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06" name="Google Shape;394;g12359e78eaa_1_594"/>
          <p:cNvSpPr/>
          <p:nvPr/>
        </p:nvSpPr>
        <p:spPr>
          <a:xfrm>
            <a:off x="9342056" y="1590393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7" name="Google Shape;395;g12359e78eaa_1_594"/>
          <p:cNvSpPr txBox="1"/>
          <p:nvPr/>
        </p:nvSpPr>
        <p:spPr>
          <a:xfrm>
            <a:off x="9832556" y="1590381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영양데이터DB</a:t>
            </a:r>
          </a:p>
        </p:txBody>
      </p:sp>
      <p:sp>
        <p:nvSpPr>
          <p:cNvPr id="508" name="Google Shape;396;g12359e78eaa_1_594"/>
          <p:cNvSpPr/>
          <p:nvPr/>
        </p:nvSpPr>
        <p:spPr>
          <a:xfrm flipV="1">
            <a:off x="9356006" y="2131843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9" name="Google Shape;400;g12359e78eaa_1_594"/>
          <p:cNvSpPr txBox="1"/>
          <p:nvPr/>
        </p:nvSpPr>
        <p:spPr>
          <a:xfrm>
            <a:off x="5684369" y="5319181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user info</a:t>
            </a:r>
          </a:p>
        </p:txBody>
      </p:sp>
      <p:sp>
        <p:nvSpPr>
          <p:cNvPr id="510" name="Google Shape;401;g12359e78eaa_1_594"/>
          <p:cNvSpPr/>
          <p:nvPr/>
        </p:nvSpPr>
        <p:spPr>
          <a:xfrm flipV="1">
            <a:off x="5307694" y="5841443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5" name="Google Shape;407;g12359e78eaa_1_594"/>
          <p:cNvSpPr/>
          <p:nvPr/>
        </p:nvSpPr>
        <p:spPr>
          <a:xfrm>
            <a:off x="3179844" y="3543918"/>
            <a:ext cx="13" cy="393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53535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512" name="Google Shape;408;g12359e78eaa_1_594"/>
          <p:cNvSpPr/>
          <p:nvPr/>
        </p:nvSpPr>
        <p:spPr>
          <a:xfrm flipH="1">
            <a:off x="7502669" y="3631681"/>
            <a:ext cx="12602" cy="1857601"/>
          </a:xfrm>
          <a:prstGeom prst="line">
            <a:avLst/>
          </a:prstGeom>
          <a:ln w="38100">
            <a:solidFill>
              <a:srgbClr val="535353"/>
            </a:solidFill>
            <a:prstDash val="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3" name="Google Shape;409;g12359e78eaa_1_594"/>
          <p:cNvSpPr/>
          <p:nvPr/>
        </p:nvSpPr>
        <p:spPr>
          <a:xfrm rot="5400000">
            <a:off x="3444706" y="3833393"/>
            <a:ext cx="2622901" cy="227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6580" y="0"/>
                  <a:pt x="13160" y="5400"/>
                  <a:pt x="13160" y="10800"/>
                </a:cubicBezTo>
                <a:cubicBezTo>
                  <a:pt x="13160" y="16200"/>
                  <a:pt x="17380" y="21600"/>
                  <a:pt x="21600" y="21600"/>
                </a:cubicBezTo>
              </a:path>
            </a:pathLst>
          </a:custGeom>
          <a:ln w="38100">
            <a:solidFill>
              <a:srgbClr val="535353"/>
            </a:solidFill>
            <a:prstDash val="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4" name="Google Shape;411;g12359e78eaa_1_594"/>
          <p:cNvSpPr/>
          <p:nvPr/>
        </p:nvSpPr>
        <p:spPr>
          <a:xfrm flipH="1" flipV="1">
            <a:off x="7515427" y="5003328"/>
            <a:ext cx="149701" cy="276300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5" name="Google Shape;413;g12359e78eaa_1_594"/>
          <p:cNvSpPr/>
          <p:nvPr/>
        </p:nvSpPr>
        <p:spPr>
          <a:xfrm flipH="1">
            <a:off x="7315427" y="5006370"/>
            <a:ext cx="174901" cy="276300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6" name="Google Shape;414;g12359e78eaa_1_594"/>
          <p:cNvSpPr/>
          <p:nvPr/>
        </p:nvSpPr>
        <p:spPr>
          <a:xfrm flipH="1">
            <a:off x="7341877" y="4986382"/>
            <a:ext cx="349501" cy="1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7" name="Google Shape;416;g12359e78eaa_1_594"/>
          <p:cNvSpPr/>
          <p:nvPr/>
        </p:nvSpPr>
        <p:spPr>
          <a:xfrm flipH="1" flipV="1">
            <a:off x="3657611" y="6018456"/>
            <a:ext cx="106322" cy="258044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8" name="Google Shape;418;g12359e78eaa_1_594"/>
          <p:cNvSpPr/>
          <p:nvPr/>
        </p:nvSpPr>
        <p:spPr>
          <a:xfrm flipH="1">
            <a:off x="3452122" y="6018649"/>
            <a:ext cx="182833" cy="225909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9" name="Google Shape;419;g12359e78eaa_1_594"/>
          <p:cNvSpPr/>
          <p:nvPr/>
        </p:nvSpPr>
        <p:spPr>
          <a:xfrm flipH="1" flipV="1">
            <a:off x="3504724" y="5986505"/>
            <a:ext cx="311335" cy="34602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0" name="Google Shape;421;g12359e78eaa_1_594"/>
          <p:cNvSpPr/>
          <p:nvPr/>
        </p:nvSpPr>
        <p:spPr>
          <a:xfrm>
            <a:off x="2974431" y="5297918"/>
            <a:ext cx="149701" cy="276235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1" name="Google Shape;423;g12359e78eaa_1_594"/>
          <p:cNvSpPr/>
          <p:nvPr/>
        </p:nvSpPr>
        <p:spPr>
          <a:xfrm flipV="1">
            <a:off x="3149230" y="5294876"/>
            <a:ext cx="174901" cy="276235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2" name="Google Shape;424;g12359e78eaa_1_594"/>
          <p:cNvSpPr/>
          <p:nvPr/>
        </p:nvSpPr>
        <p:spPr>
          <a:xfrm>
            <a:off x="2948180" y="5592364"/>
            <a:ext cx="349501" cy="1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3" name="Google Shape;429;g12359e78eaa_1_594"/>
          <p:cNvSpPr txBox="1"/>
          <p:nvPr/>
        </p:nvSpPr>
        <p:spPr>
          <a:xfrm>
            <a:off x="9494682" y="2164981"/>
            <a:ext cx="2584201" cy="1382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ㆍ음식명 Text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ㆍ중량 Double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ㆍ에너지 Double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ㆍ탄수화물 Double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ㆍ당류 Double 등</a:t>
            </a:r>
          </a:p>
        </p:txBody>
      </p:sp>
      <p:sp>
        <p:nvSpPr>
          <p:cNvPr id="524" name="Google Shape;430;g12359e78eaa_1_594"/>
          <p:cNvSpPr txBox="1"/>
          <p:nvPr/>
        </p:nvSpPr>
        <p:spPr>
          <a:xfrm>
            <a:off x="13075332" y="2026518"/>
            <a:ext cx="2584201" cy="258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ㆍsex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ㆍage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ㆍ칼로리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ㆍ탄수화물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ㆍ당류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ㆍ지방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ㆍ단백질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ㆍ칼슘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ㆍ인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ㆍ나트륨 INT(11) 등</a:t>
            </a:r>
          </a:p>
        </p:txBody>
      </p:sp>
      <p:sp>
        <p:nvSpPr>
          <p:cNvPr id="525" name="Google Shape;403;g12359e78eaa_1_594"/>
          <p:cNvSpPr/>
          <p:nvPr/>
        </p:nvSpPr>
        <p:spPr>
          <a:xfrm>
            <a:off x="1815556" y="184486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26" name="Google Shape;404;g12359e78eaa_1_594"/>
          <p:cNvSpPr/>
          <p:nvPr/>
        </p:nvSpPr>
        <p:spPr>
          <a:xfrm>
            <a:off x="1744856" y="176866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27" name="Google Shape;405;g12359e78eaa_1_594"/>
          <p:cNvSpPr txBox="1"/>
          <p:nvPr/>
        </p:nvSpPr>
        <p:spPr>
          <a:xfrm>
            <a:off x="2016506" y="1768668"/>
            <a:ext cx="22560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Today Calories</a:t>
            </a:r>
          </a:p>
        </p:txBody>
      </p:sp>
      <p:sp>
        <p:nvSpPr>
          <p:cNvPr id="528" name="Google Shape;406;g12359e78eaa_1_594"/>
          <p:cNvSpPr/>
          <p:nvPr/>
        </p:nvSpPr>
        <p:spPr>
          <a:xfrm flipV="1">
            <a:off x="1785881" y="2315843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9" name="Google Shape;425;g12359e78eaa_1_594"/>
          <p:cNvSpPr txBox="1"/>
          <p:nvPr/>
        </p:nvSpPr>
        <p:spPr>
          <a:xfrm>
            <a:off x="1849131" y="2361793"/>
            <a:ext cx="2584201" cy="234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ㆍID INT(11) - PK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ㆍ칼로리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ㆍ탄수화물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ㆍ당류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ㆍ지방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ㆍ단백질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ㆍ칼슘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ㆍ인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ㆍ나트륨 INT(11) 등</a:t>
            </a:r>
          </a:p>
        </p:txBody>
      </p:sp>
      <p:sp>
        <p:nvSpPr>
          <p:cNvPr id="530" name="Google Shape;383;g12359e78eaa_1_594"/>
          <p:cNvSpPr/>
          <p:nvPr/>
        </p:nvSpPr>
        <p:spPr>
          <a:xfrm>
            <a:off x="1832131" y="6381843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31" name="Google Shape;384;g12359e78eaa_1_594"/>
          <p:cNvSpPr/>
          <p:nvPr/>
        </p:nvSpPr>
        <p:spPr>
          <a:xfrm>
            <a:off x="1728256" y="6296193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32" name="Google Shape;428;g12359e78eaa_1_594"/>
          <p:cNvSpPr txBox="1"/>
          <p:nvPr/>
        </p:nvSpPr>
        <p:spPr>
          <a:xfrm>
            <a:off x="1744581" y="6869018"/>
            <a:ext cx="2870101" cy="1382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ㆍID INT(11) - PK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ㆍEmail Varchar(50)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ㆍimage Varchar(2000)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ㆍcal Varchar(5)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ㆍname Varchar(30) 등</a:t>
            </a:r>
          </a:p>
        </p:txBody>
      </p:sp>
      <p:sp>
        <p:nvSpPr>
          <p:cNvPr id="533" name="Google Shape;398;g12359e78eaa_1_594"/>
          <p:cNvSpPr/>
          <p:nvPr/>
        </p:nvSpPr>
        <p:spPr>
          <a:xfrm>
            <a:off x="5401619" y="5550743"/>
            <a:ext cx="2771401" cy="33189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34" name="Google Shape;399;g12359e78eaa_1_594"/>
          <p:cNvSpPr/>
          <p:nvPr/>
        </p:nvSpPr>
        <p:spPr>
          <a:xfrm>
            <a:off x="5293744" y="531916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35" name="Google Shape;427;g12359e78eaa_1_594"/>
          <p:cNvSpPr txBox="1"/>
          <p:nvPr/>
        </p:nvSpPr>
        <p:spPr>
          <a:xfrm>
            <a:off x="5345556" y="5914318"/>
            <a:ext cx="2870101" cy="234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ㆍID INT(11) - PK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ㆍEmail Varchar(50)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ㆍage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ㆍsex Varchar(10)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ㆍweight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ㆍheight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ㆍecercise Varchar(10)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ㆍdisease Varchar(10)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ㆍdrink Varchar(10) 등</a:t>
            </a:r>
          </a:p>
        </p:txBody>
      </p:sp>
      <p:sp>
        <p:nvSpPr>
          <p:cNvPr id="536" name="Google Shape;378;g12359e78eaa_1_594"/>
          <p:cNvSpPr/>
          <p:nvPr/>
        </p:nvSpPr>
        <p:spPr>
          <a:xfrm>
            <a:off x="5273344" y="1503006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37" name="Google Shape;379;g12359e78eaa_1_594"/>
          <p:cNvSpPr/>
          <p:nvPr/>
        </p:nvSpPr>
        <p:spPr>
          <a:xfrm>
            <a:off x="5202644" y="1417356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38" name="Google Shape;380;g12359e78eaa_1_594"/>
          <p:cNvSpPr txBox="1"/>
          <p:nvPr/>
        </p:nvSpPr>
        <p:spPr>
          <a:xfrm>
            <a:off x="5693144" y="1443206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user account</a:t>
            </a:r>
          </a:p>
        </p:txBody>
      </p:sp>
      <p:sp>
        <p:nvSpPr>
          <p:cNvPr id="539" name="Google Shape;381;g12359e78eaa_1_594"/>
          <p:cNvSpPr/>
          <p:nvPr/>
        </p:nvSpPr>
        <p:spPr>
          <a:xfrm flipV="1">
            <a:off x="5243669" y="1938206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0" name="Google Shape;426;g12359e78eaa_1_594"/>
          <p:cNvSpPr txBox="1"/>
          <p:nvPr/>
        </p:nvSpPr>
        <p:spPr>
          <a:xfrm>
            <a:off x="5269356" y="2066068"/>
            <a:ext cx="2870101" cy="114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ㆍID INT(11) - PK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ㆍEmail Varchar(50)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ㆍname Varchar(30)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ㆍpw Varchar(1000)</a:t>
            </a:r>
          </a:p>
        </p:txBody>
      </p:sp>
      <p:sp>
        <p:nvSpPr>
          <p:cNvPr id="541" name="Google Shape;405;g12359e78eaa_1_594"/>
          <p:cNvSpPr txBox="1"/>
          <p:nvPr/>
        </p:nvSpPr>
        <p:spPr>
          <a:xfrm>
            <a:off x="1972831" y="6266806"/>
            <a:ext cx="22560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Image</a:t>
            </a:r>
          </a:p>
        </p:txBody>
      </p:sp>
      <p:sp>
        <p:nvSpPr>
          <p:cNvPr id="542" name="Google Shape;406;g12359e78eaa_1_594"/>
          <p:cNvSpPr/>
          <p:nvPr/>
        </p:nvSpPr>
        <p:spPr>
          <a:xfrm flipV="1">
            <a:off x="1742206" y="6788581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3" name="Google Shape;380;g12359e78eaa_1_594"/>
          <p:cNvSpPr txBox="1"/>
          <p:nvPr/>
        </p:nvSpPr>
        <p:spPr>
          <a:xfrm>
            <a:off x="5768181" y="5336630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user info</a:t>
            </a:r>
          </a:p>
        </p:txBody>
      </p:sp>
      <p:sp>
        <p:nvSpPr>
          <p:cNvPr id="544" name="Google Shape;381;g12359e78eaa_1_594"/>
          <p:cNvSpPr/>
          <p:nvPr/>
        </p:nvSpPr>
        <p:spPr>
          <a:xfrm flipV="1">
            <a:off x="5318706" y="5831630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435;g123281004c6_1_201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3. 개발</a:t>
            </a:r>
          </a:p>
        </p:txBody>
      </p:sp>
      <p:pic>
        <p:nvPicPr>
          <p:cNvPr id="550" name="Google Shape;436;g123281004c6_1_201" descr="Google Shape;436;g123281004c6_1_2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7724" y="2477424"/>
            <a:ext cx="3622426" cy="6245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음식 검출 모델 개발"/>
          <p:cNvSpPr txBox="1"/>
          <p:nvPr/>
        </p:nvSpPr>
        <p:spPr>
          <a:xfrm>
            <a:off x="4304918" y="4396105"/>
            <a:ext cx="9678163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음식 검출 모델 개발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248" y="1587844"/>
            <a:ext cx="2037433" cy="1882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2560px-PyTorch_logo_black.svg.png" descr="2560px-PyTorch_logo_black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021" y="4524042"/>
            <a:ext cx="4603077" cy="1141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wandb.png" descr="wand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7229" y="7316207"/>
            <a:ext cx="7955391" cy="11762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1" name="그룹"/>
          <p:cNvGrpSpPr/>
          <p:nvPr/>
        </p:nvGrpSpPr>
        <p:grpSpPr>
          <a:xfrm>
            <a:off x="8768170" y="1731876"/>
            <a:ext cx="7177581" cy="1141779"/>
            <a:chOff x="0" y="0"/>
            <a:chExt cx="7177580" cy="1141778"/>
          </a:xfrm>
        </p:grpSpPr>
        <p:pic>
          <p:nvPicPr>
            <p:cNvPr id="559" name="xIWWM_a-_400x400.jpg" descr="xIWWM_a-_400x400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41779" cy="114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0" name="logo.png" descr="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29662" y="67057"/>
              <a:ext cx="5447919" cy="10076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62" name="Google_Drive_text_logo_grey.png" descr="Google_Drive_text_logo_grey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96043" y="7109481"/>
            <a:ext cx="5764728" cy="1589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주제 선정 배경"/>
          <p:cNvSpPr txBox="1"/>
          <p:nvPr/>
        </p:nvSpPr>
        <p:spPr>
          <a:xfrm>
            <a:off x="5545455" y="4396105"/>
            <a:ext cx="7197091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주제 선정 배경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데이터 수집"/>
          <p:cNvSpPr txBox="1"/>
          <p:nvPr/>
        </p:nvSpPr>
        <p:spPr>
          <a:xfrm>
            <a:off x="6236271" y="4396105"/>
            <a:ext cx="5815458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데이터 수집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122" y="2153272"/>
            <a:ext cx="3847755" cy="1099359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음식 이미지 및 영양정보 텍스트"/>
          <p:cNvSpPr txBox="1"/>
          <p:nvPr/>
        </p:nvSpPr>
        <p:spPr>
          <a:xfrm>
            <a:off x="3898328" y="4117663"/>
            <a:ext cx="104913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음식 이미지 및 영양정보 텍스트</a:t>
            </a:r>
          </a:p>
        </p:txBody>
      </p:sp>
      <p:sp>
        <p:nvSpPr>
          <p:cNvPr id="568" name="한국인 다빈도 섭취 외식메뉴와 한식메뉴 400종"/>
          <p:cNvSpPr txBox="1"/>
          <p:nvPr/>
        </p:nvSpPr>
        <p:spPr>
          <a:xfrm>
            <a:off x="4582922" y="6049495"/>
            <a:ext cx="912215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/>
            <a:r>
              <a:t>한국인 다빈도 섭취 외식메뉴와 한식메뉴 400종</a:t>
            </a:r>
          </a:p>
        </p:txBody>
      </p:sp>
      <p:sp>
        <p:nvSpPr>
          <p:cNvPr id="569" name="720,000개 이미지, TXT, XML"/>
          <p:cNvSpPr txBox="1"/>
          <p:nvPr/>
        </p:nvSpPr>
        <p:spPr>
          <a:xfrm>
            <a:off x="6284976" y="7524127"/>
            <a:ext cx="57180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/>
            <a:r>
              <a:t>720,000개 이미지, TXT, XML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모델 선정"/>
          <p:cNvSpPr txBox="1"/>
          <p:nvPr/>
        </p:nvSpPr>
        <p:spPr>
          <a:xfrm>
            <a:off x="6804850" y="4396105"/>
            <a:ext cx="4678300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 선정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YOLO v5"/>
          <p:cNvSpPr txBox="1"/>
          <p:nvPr/>
        </p:nvSpPr>
        <p:spPr>
          <a:xfrm>
            <a:off x="6304788" y="4178300"/>
            <a:ext cx="567842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60" sz="12000">
                <a:solidFill>
                  <a:schemeClr val="accent1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YOLO v5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모델 선정시 고려 사항"/>
          <p:cNvSpPr txBox="1"/>
          <p:nvPr/>
        </p:nvSpPr>
        <p:spPr>
          <a:xfrm>
            <a:off x="4722304" y="4519295"/>
            <a:ext cx="8843392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 선정시 고려 사항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접근성"/>
          <p:cNvSpPr txBox="1"/>
          <p:nvPr/>
        </p:nvSpPr>
        <p:spPr>
          <a:xfrm>
            <a:off x="3010579" y="4406900"/>
            <a:ext cx="297751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접근성</a:t>
            </a:r>
          </a:p>
        </p:txBody>
      </p:sp>
      <p:sp>
        <p:nvSpPr>
          <p:cNvPr id="582" name="난이도가 쉬운지?…"/>
          <p:cNvSpPr txBox="1"/>
          <p:nvPr/>
        </p:nvSpPr>
        <p:spPr>
          <a:xfrm>
            <a:off x="9309457" y="3050539"/>
            <a:ext cx="6657976" cy="418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난이도가 쉬운지?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편의성 툴을 제공하는지?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사용하는 유저 수가 많은지?</a:t>
            </a:r>
          </a:p>
          <a:p>
            <a: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유저가 많으면 정보가 많음!</a:t>
            </a:r>
          </a:p>
          <a:p>
            <a: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오류 해결이 쉬움!</a:t>
            </a:r>
          </a:p>
        </p:txBody>
      </p:sp>
      <p:sp>
        <p:nvSpPr>
          <p:cNvPr id="583" name="(난이도, 편의성)"/>
          <p:cNvSpPr txBox="1"/>
          <p:nvPr/>
        </p:nvSpPr>
        <p:spPr>
          <a:xfrm>
            <a:off x="2927077" y="5842826"/>
            <a:ext cx="31445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(난이도, 편의성)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접근성"/>
          <p:cNvSpPr txBox="1"/>
          <p:nvPr/>
        </p:nvSpPr>
        <p:spPr>
          <a:xfrm>
            <a:off x="3010579" y="4406900"/>
            <a:ext cx="297751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접근성</a:t>
            </a:r>
          </a:p>
        </p:txBody>
      </p:sp>
      <p:sp>
        <p:nvSpPr>
          <p:cNvPr id="588" name="(난이도, 편의성)"/>
          <p:cNvSpPr txBox="1"/>
          <p:nvPr/>
        </p:nvSpPr>
        <p:spPr>
          <a:xfrm>
            <a:off x="2927077" y="5842826"/>
            <a:ext cx="31445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(난이도, 편의성)</a:t>
            </a:r>
          </a:p>
        </p:txBody>
      </p:sp>
      <p:sp>
        <p:nvSpPr>
          <p:cNvPr id="589" name="Github Star"/>
          <p:cNvSpPr txBox="1"/>
          <p:nvPr/>
        </p:nvSpPr>
        <p:spPr>
          <a:xfrm>
            <a:off x="10067710" y="1947486"/>
            <a:ext cx="412546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chemeClr val="accent1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Github Star</a:t>
            </a:r>
          </a:p>
        </p:txBody>
      </p:sp>
      <p:sp>
        <p:nvSpPr>
          <p:cNvPr id="590" name="별"/>
          <p:cNvSpPr/>
          <p:nvPr/>
        </p:nvSpPr>
        <p:spPr>
          <a:xfrm>
            <a:off x="14486945" y="1988731"/>
            <a:ext cx="858333" cy="83270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1" name="EfficientDet…"/>
          <p:cNvSpPr txBox="1"/>
          <p:nvPr/>
        </p:nvSpPr>
        <p:spPr>
          <a:xfrm>
            <a:off x="9231644" y="3818313"/>
            <a:ext cx="3105151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EfficientDet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YOLO v5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YOLO X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YOLO v4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YOLO R</a:t>
            </a:r>
          </a:p>
        </p:txBody>
      </p:sp>
      <p:sp>
        <p:nvSpPr>
          <p:cNvPr id="592" name="73.3k…"/>
          <p:cNvSpPr txBox="1"/>
          <p:nvPr/>
        </p:nvSpPr>
        <p:spPr>
          <a:xfrm>
            <a:off x="13944661" y="3818313"/>
            <a:ext cx="1558291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73.3k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24.8k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6.1k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3.9k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1.5k</a:t>
            </a:r>
          </a:p>
        </p:txBody>
      </p:sp>
      <p:sp>
        <p:nvSpPr>
          <p:cNvPr id="593" name="선"/>
          <p:cNvSpPr/>
          <p:nvPr/>
        </p:nvSpPr>
        <p:spPr>
          <a:xfrm flipV="1">
            <a:off x="13139065" y="3993389"/>
            <a:ext cx="1" cy="4171050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추론속도"/>
          <p:cNvSpPr txBox="1"/>
          <p:nvPr/>
        </p:nvSpPr>
        <p:spPr>
          <a:xfrm>
            <a:off x="2533377" y="4406900"/>
            <a:ext cx="393192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추론속도</a:t>
            </a:r>
          </a:p>
        </p:txBody>
      </p:sp>
      <p:sp>
        <p:nvSpPr>
          <p:cNvPr id="598" name="Real-time…"/>
          <p:cNvSpPr txBox="1"/>
          <p:nvPr/>
        </p:nvSpPr>
        <p:spPr>
          <a:xfrm>
            <a:off x="9995447" y="4086859"/>
            <a:ext cx="5285995" cy="211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Real-time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Object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정확도"/>
          <p:cNvSpPr txBox="1"/>
          <p:nvPr/>
        </p:nvSpPr>
        <p:spPr>
          <a:xfrm>
            <a:off x="3010579" y="4406900"/>
            <a:ext cx="297751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603" name="SoTA 5위 모델과…"/>
          <p:cNvSpPr txBox="1"/>
          <p:nvPr/>
        </p:nvSpPr>
        <p:spPr>
          <a:xfrm>
            <a:off x="10168802" y="3690619"/>
            <a:ext cx="4939285" cy="290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SoTA 5위 모델과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비슷한 성능</a:t>
            </a:r>
          </a:p>
          <a:p>
            <a: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(YOLOv5x6 + TTA 기준)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호환성"/>
          <p:cNvSpPr txBox="1"/>
          <p:nvPr/>
        </p:nvSpPr>
        <p:spPr>
          <a:xfrm>
            <a:off x="3010579" y="4406900"/>
            <a:ext cx="297751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호환성</a:t>
            </a:r>
          </a:p>
        </p:txBody>
      </p:sp>
      <p:sp>
        <p:nvSpPr>
          <p:cNvPr id="608" name="모델 API 코드 공개…"/>
          <p:cNvSpPr txBox="1"/>
          <p:nvPr/>
        </p:nvSpPr>
        <p:spPr>
          <a:xfrm>
            <a:off x="8715287" y="3538219"/>
            <a:ext cx="7846315" cy="321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모델 API 코드 공개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다양한 형식의 Export 가능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TFLite, ONNX, CoreML 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권장 단백질 섭취량 :  체중 1kg 당 0.8~2g"/>
          <p:cNvSpPr txBox="1"/>
          <p:nvPr/>
        </p:nvSpPr>
        <p:spPr>
          <a:xfrm>
            <a:off x="3531108" y="1634547"/>
            <a:ext cx="1141247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80" sz="6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권장 단백질 섭취량 :  체중 1kg 당 0.8~2g</a:t>
            </a:r>
          </a:p>
        </p:txBody>
      </p:sp>
      <p:pic>
        <p:nvPicPr>
          <p:cNvPr id="191" name="스크린샷 2022-04-12 오후 11.48.36.png" descr="스크린샷 2022-04-12 오후 11.48.36.png"/>
          <p:cNvPicPr>
            <a:picLocks noChangeAspect="1"/>
          </p:cNvPicPr>
          <p:nvPr/>
        </p:nvPicPr>
        <p:blipFill>
          <a:blip r:embed="rId3">
            <a:extLst/>
          </a:blip>
          <a:srcRect l="3808" t="7110" r="63588" b="45815"/>
          <a:stretch>
            <a:fillRect/>
          </a:stretch>
        </p:blipFill>
        <p:spPr>
          <a:xfrm>
            <a:off x="4021675" y="4017416"/>
            <a:ext cx="1716485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" y="0"/>
                </a:moveTo>
                <a:lnTo>
                  <a:pt x="60" y="1328"/>
                </a:lnTo>
                <a:cubicBezTo>
                  <a:pt x="71" y="2437"/>
                  <a:pt x="134" y="2669"/>
                  <a:pt x="454" y="2745"/>
                </a:cubicBezTo>
                <a:cubicBezTo>
                  <a:pt x="816" y="2830"/>
                  <a:pt x="837" y="3263"/>
                  <a:pt x="809" y="10395"/>
                </a:cubicBezTo>
                <a:cubicBezTo>
                  <a:pt x="785" y="16398"/>
                  <a:pt x="719" y="18069"/>
                  <a:pt x="484" y="18526"/>
                </a:cubicBezTo>
                <a:cubicBezTo>
                  <a:pt x="322" y="18843"/>
                  <a:pt x="146" y="19667"/>
                  <a:pt x="95" y="20354"/>
                </a:cubicBezTo>
                <a:lnTo>
                  <a:pt x="0" y="21600"/>
                </a:lnTo>
                <a:lnTo>
                  <a:pt x="10802" y="21600"/>
                </a:lnTo>
                <a:lnTo>
                  <a:pt x="21600" y="21600"/>
                </a:lnTo>
                <a:lnTo>
                  <a:pt x="21450" y="20448"/>
                </a:lnTo>
                <a:cubicBezTo>
                  <a:pt x="21229" y="18726"/>
                  <a:pt x="21198" y="18569"/>
                  <a:pt x="20961" y="18040"/>
                </a:cubicBezTo>
                <a:cubicBezTo>
                  <a:pt x="20826" y="17739"/>
                  <a:pt x="20739" y="14750"/>
                  <a:pt x="20731" y="10197"/>
                </a:cubicBezTo>
                <a:cubicBezTo>
                  <a:pt x="20718" y="3171"/>
                  <a:pt x="20736" y="2835"/>
                  <a:pt x="21116" y="2745"/>
                </a:cubicBezTo>
                <a:cubicBezTo>
                  <a:pt x="21454" y="2665"/>
                  <a:pt x="21513" y="2455"/>
                  <a:pt x="21525" y="1328"/>
                </a:cubicBezTo>
                <a:lnTo>
                  <a:pt x="21540" y="0"/>
                </a:lnTo>
                <a:lnTo>
                  <a:pt x="10793" y="0"/>
                </a:lnTo>
                <a:lnTo>
                  <a:pt x="4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2" name="스크린샷 2022-04-12 오후 11.48.36.png" descr="스크린샷 2022-04-12 오후 11.48.36.png"/>
          <p:cNvPicPr>
            <a:picLocks noChangeAspect="1"/>
          </p:cNvPicPr>
          <p:nvPr/>
        </p:nvPicPr>
        <p:blipFill>
          <a:blip r:embed="rId3">
            <a:extLst/>
          </a:blip>
          <a:srcRect l="3808" t="7110" r="63588" b="45815"/>
          <a:stretch>
            <a:fillRect/>
          </a:stretch>
        </p:blipFill>
        <p:spPr>
          <a:xfrm>
            <a:off x="4682075" y="4423816"/>
            <a:ext cx="1716485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" y="0"/>
                </a:moveTo>
                <a:lnTo>
                  <a:pt x="60" y="1328"/>
                </a:lnTo>
                <a:cubicBezTo>
                  <a:pt x="71" y="2437"/>
                  <a:pt x="134" y="2669"/>
                  <a:pt x="454" y="2745"/>
                </a:cubicBezTo>
                <a:cubicBezTo>
                  <a:pt x="816" y="2830"/>
                  <a:pt x="837" y="3263"/>
                  <a:pt x="809" y="10395"/>
                </a:cubicBezTo>
                <a:cubicBezTo>
                  <a:pt x="785" y="16398"/>
                  <a:pt x="719" y="18069"/>
                  <a:pt x="484" y="18526"/>
                </a:cubicBezTo>
                <a:cubicBezTo>
                  <a:pt x="322" y="18843"/>
                  <a:pt x="146" y="19667"/>
                  <a:pt x="95" y="20354"/>
                </a:cubicBezTo>
                <a:lnTo>
                  <a:pt x="0" y="21600"/>
                </a:lnTo>
                <a:lnTo>
                  <a:pt x="10802" y="21600"/>
                </a:lnTo>
                <a:lnTo>
                  <a:pt x="21600" y="21600"/>
                </a:lnTo>
                <a:lnTo>
                  <a:pt x="21450" y="20448"/>
                </a:lnTo>
                <a:cubicBezTo>
                  <a:pt x="21229" y="18726"/>
                  <a:pt x="21198" y="18569"/>
                  <a:pt x="20961" y="18040"/>
                </a:cubicBezTo>
                <a:cubicBezTo>
                  <a:pt x="20826" y="17739"/>
                  <a:pt x="20739" y="14750"/>
                  <a:pt x="20731" y="10197"/>
                </a:cubicBezTo>
                <a:cubicBezTo>
                  <a:pt x="20718" y="3171"/>
                  <a:pt x="20736" y="2835"/>
                  <a:pt x="21116" y="2745"/>
                </a:cubicBezTo>
                <a:cubicBezTo>
                  <a:pt x="21454" y="2665"/>
                  <a:pt x="21513" y="2455"/>
                  <a:pt x="21525" y="1328"/>
                </a:cubicBezTo>
                <a:lnTo>
                  <a:pt x="21540" y="0"/>
                </a:lnTo>
                <a:lnTo>
                  <a:pt x="10793" y="0"/>
                </a:lnTo>
                <a:lnTo>
                  <a:pt x="4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3" name="스크린샷 2022-04-12 오후 11.48.36.png" descr="스크린샷 2022-04-12 오후 11.48.36.png"/>
          <p:cNvPicPr>
            <a:picLocks noChangeAspect="1"/>
          </p:cNvPicPr>
          <p:nvPr/>
        </p:nvPicPr>
        <p:blipFill>
          <a:blip r:embed="rId3">
            <a:extLst/>
          </a:blip>
          <a:srcRect l="3808" t="7110" r="63588" b="45815"/>
          <a:stretch>
            <a:fillRect/>
          </a:stretch>
        </p:blipFill>
        <p:spPr>
          <a:xfrm>
            <a:off x="5427141" y="4864082"/>
            <a:ext cx="1716485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" y="0"/>
                </a:moveTo>
                <a:lnTo>
                  <a:pt x="60" y="1328"/>
                </a:lnTo>
                <a:cubicBezTo>
                  <a:pt x="71" y="2437"/>
                  <a:pt x="134" y="2669"/>
                  <a:pt x="454" y="2745"/>
                </a:cubicBezTo>
                <a:cubicBezTo>
                  <a:pt x="816" y="2830"/>
                  <a:pt x="837" y="3263"/>
                  <a:pt x="809" y="10395"/>
                </a:cubicBezTo>
                <a:cubicBezTo>
                  <a:pt x="785" y="16398"/>
                  <a:pt x="719" y="18069"/>
                  <a:pt x="484" y="18526"/>
                </a:cubicBezTo>
                <a:cubicBezTo>
                  <a:pt x="322" y="18843"/>
                  <a:pt x="146" y="19667"/>
                  <a:pt x="95" y="20354"/>
                </a:cubicBezTo>
                <a:lnTo>
                  <a:pt x="0" y="21600"/>
                </a:lnTo>
                <a:lnTo>
                  <a:pt x="10802" y="21600"/>
                </a:lnTo>
                <a:lnTo>
                  <a:pt x="21600" y="21600"/>
                </a:lnTo>
                <a:lnTo>
                  <a:pt x="21450" y="20448"/>
                </a:lnTo>
                <a:cubicBezTo>
                  <a:pt x="21229" y="18726"/>
                  <a:pt x="21198" y="18569"/>
                  <a:pt x="20961" y="18040"/>
                </a:cubicBezTo>
                <a:cubicBezTo>
                  <a:pt x="20826" y="17739"/>
                  <a:pt x="20739" y="14750"/>
                  <a:pt x="20731" y="10197"/>
                </a:cubicBezTo>
                <a:cubicBezTo>
                  <a:pt x="20718" y="3171"/>
                  <a:pt x="20736" y="2835"/>
                  <a:pt x="21116" y="2745"/>
                </a:cubicBezTo>
                <a:cubicBezTo>
                  <a:pt x="21454" y="2665"/>
                  <a:pt x="21513" y="2455"/>
                  <a:pt x="21525" y="1328"/>
                </a:cubicBezTo>
                <a:lnTo>
                  <a:pt x="21540" y="0"/>
                </a:lnTo>
                <a:lnTo>
                  <a:pt x="10793" y="0"/>
                </a:lnTo>
                <a:lnTo>
                  <a:pt x="4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4" name="Google Shape;62;p1" descr="Google Shape;6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02634" y="4458017"/>
            <a:ext cx="2722049" cy="2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oogle Shape;63;p1" descr="Google Shape;63;p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28868" y="3651866"/>
            <a:ext cx="2267511" cy="229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oogle Shape;64;p1" descr="Google Shape;64;p1"/>
          <p:cNvPicPr>
            <a:picLocks noChangeAspect="1"/>
          </p:cNvPicPr>
          <p:nvPr/>
        </p:nvPicPr>
        <p:blipFill>
          <a:blip r:embed="rId6">
            <a:extLst/>
          </a:blip>
          <a:srcRect l="17158" t="17158" r="17158" b="17158"/>
          <a:stretch>
            <a:fillRect/>
          </a:stretch>
        </p:blipFill>
        <p:spPr>
          <a:xfrm>
            <a:off x="10741054" y="4147507"/>
            <a:ext cx="3481254" cy="283362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20 * 3 = 60g"/>
          <p:cNvSpPr txBox="1"/>
          <p:nvPr/>
        </p:nvSpPr>
        <p:spPr>
          <a:xfrm>
            <a:off x="3617410" y="7950680"/>
            <a:ext cx="407441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80" sz="6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20 * 3 = 60g</a:t>
            </a:r>
          </a:p>
        </p:txBody>
      </p:sp>
      <p:sp>
        <p:nvSpPr>
          <p:cNvPr id="198" name="?"/>
          <p:cNvSpPr txBox="1"/>
          <p:nvPr/>
        </p:nvSpPr>
        <p:spPr>
          <a:xfrm>
            <a:off x="12476294" y="7827490"/>
            <a:ext cx="65684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학습시간"/>
          <p:cNvSpPr txBox="1"/>
          <p:nvPr/>
        </p:nvSpPr>
        <p:spPr>
          <a:xfrm>
            <a:off x="2533377" y="4406900"/>
            <a:ext cx="393192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학습시간</a:t>
            </a:r>
          </a:p>
        </p:txBody>
      </p:sp>
      <p:sp>
        <p:nvSpPr>
          <p:cNvPr id="613" name="YOLOv4 대비 빠른 속도"/>
          <p:cNvSpPr txBox="1"/>
          <p:nvPr/>
        </p:nvSpPr>
        <p:spPr>
          <a:xfrm>
            <a:off x="9121052" y="4635499"/>
            <a:ext cx="703478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YOLOv4 대비 빠른 속도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489;g1235b0cd7cb_7_4" descr="Google Shape;489;g1235b0cd7cb_7_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7394" y="2120475"/>
            <a:ext cx="11295212" cy="7427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Google Shape;490;g1235b0cd7cb_7_4" descr="Google Shape;490;g1235b0cd7cb_7_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1569" y="4520792"/>
            <a:ext cx="882954" cy="1593318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Google Shape;491;g1235b0cd7cb_7_4"/>
          <p:cNvSpPr txBox="1"/>
          <p:nvPr/>
        </p:nvSpPr>
        <p:spPr>
          <a:xfrm>
            <a:off x="11286943" y="1517095"/>
            <a:ext cx="2029709" cy="923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접근성</a:t>
            </a:r>
          </a:p>
        </p:txBody>
      </p:sp>
      <p:sp>
        <p:nvSpPr>
          <p:cNvPr id="620" name="Google Shape;492;g1235b0cd7cb_7_4"/>
          <p:cNvSpPr txBox="1"/>
          <p:nvPr/>
        </p:nvSpPr>
        <p:spPr>
          <a:xfrm>
            <a:off x="14841746" y="4618547"/>
            <a:ext cx="2390531" cy="923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학습시간</a:t>
            </a:r>
          </a:p>
        </p:txBody>
      </p:sp>
      <p:sp>
        <p:nvSpPr>
          <p:cNvPr id="621" name="Google Shape;493;g1235b0cd7cb_7_4"/>
          <p:cNvSpPr txBox="1"/>
          <p:nvPr/>
        </p:nvSpPr>
        <p:spPr>
          <a:xfrm>
            <a:off x="9079071" y="8472966"/>
            <a:ext cx="1906771" cy="84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호환성</a:t>
            </a:r>
          </a:p>
        </p:txBody>
      </p:sp>
      <p:sp>
        <p:nvSpPr>
          <p:cNvPr id="622" name="Google Shape;494;g1235b0cd7cb_7_4"/>
          <p:cNvSpPr txBox="1"/>
          <p:nvPr/>
        </p:nvSpPr>
        <p:spPr>
          <a:xfrm>
            <a:off x="13424616" y="8472966"/>
            <a:ext cx="2029708" cy="84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623" name="Google Shape;495;g1235b0cd7cb_7_4"/>
          <p:cNvSpPr txBox="1"/>
          <p:nvPr/>
        </p:nvSpPr>
        <p:spPr>
          <a:xfrm>
            <a:off x="7077547" y="4618547"/>
            <a:ext cx="2390530" cy="923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추론속도</a:t>
            </a:r>
          </a:p>
        </p:txBody>
      </p:sp>
      <p:sp>
        <p:nvSpPr>
          <p:cNvPr id="624" name="YOLO v5"/>
          <p:cNvSpPr txBox="1"/>
          <p:nvPr/>
        </p:nvSpPr>
        <p:spPr>
          <a:xfrm>
            <a:off x="1975192" y="1519005"/>
            <a:ext cx="567842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60" sz="12000">
                <a:solidFill>
                  <a:schemeClr val="accent1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YOLO v5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데이터 전처리"/>
          <p:cNvSpPr txBox="1"/>
          <p:nvPr/>
        </p:nvSpPr>
        <p:spPr>
          <a:xfrm>
            <a:off x="5706808" y="4396105"/>
            <a:ext cx="6874384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데이터 전처리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560;g1238a53e946_2_1" descr="Google Shape;560;g1238a53e946_2_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098" y="1692994"/>
            <a:ext cx="5293752" cy="4341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Google Shape;561;g1238a53e946_2_1" descr="Google Shape;561;g1238a53e946_2_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8946" y="6760536"/>
            <a:ext cx="8724288" cy="1781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Google Shape;543;p5" descr="Google Shape;543;p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41546" y="1768304"/>
            <a:ext cx="4999033" cy="6698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선 선" descr="선 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1063" y="7651399"/>
            <a:ext cx="8724289" cy="101601"/>
          </a:xfrm>
          <a:prstGeom prst="rect">
            <a:avLst/>
          </a:prstGeom>
        </p:spPr>
      </p:pic>
      <p:sp>
        <p:nvSpPr>
          <p:cNvPr id="635" name="YOLOv5…"/>
          <p:cNvSpPr txBox="1"/>
          <p:nvPr/>
        </p:nvSpPr>
        <p:spPr>
          <a:xfrm>
            <a:off x="8867071" y="3300174"/>
            <a:ext cx="2858254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2438400">
              <a:defRPr spc="-153" sz="51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</a:t>
            </a:r>
          </a:p>
          <a:p>
            <a:pPr algn="ctr" defTabSz="2438400">
              <a:defRPr spc="-153" sz="51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Data 구조</a:t>
            </a:r>
          </a:p>
        </p:txBody>
      </p:sp>
      <p:pic>
        <p:nvPicPr>
          <p:cNvPr id="636" name="선 선" descr="선 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1063" y="8492405"/>
            <a:ext cx="1195104" cy="101601"/>
          </a:xfrm>
          <a:prstGeom prst="rect">
            <a:avLst/>
          </a:prstGeom>
        </p:spPr>
      </p:pic>
      <p:sp>
        <p:nvSpPr>
          <p:cNvPr id="638" name="선"/>
          <p:cNvSpPr/>
          <p:nvPr/>
        </p:nvSpPr>
        <p:spPr>
          <a:xfrm>
            <a:off x="8260639" y="5090781"/>
            <a:ext cx="4071117" cy="1"/>
          </a:xfrm>
          <a:prstGeom prst="line">
            <a:avLst/>
          </a:prstGeom>
          <a:ln w="635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640 * x"/>
          <p:cNvSpPr/>
          <p:nvPr/>
        </p:nvSpPr>
        <p:spPr>
          <a:xfrm>
            <a:off x="3625861" y="3962334"/>
            <a:ext cx="5978909" cy="4165733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641" name="320 * x"/>
          <p:cNvSpPr/>
          <p:nvPr/>
        </p:nvSpPr>
        <p:spPr>
          <a:xfrm>
            <a:off x="11093136" y="5641406"/>
            <a:ext cx="3569003" cy="2486661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642" name="이미지 사이즈"/>
          <p:cNvSpPr txBox="1"/>
          <p:nvPr/>
        </p:nvSpPr>
        <p:spPr>
          <a:xfrm>
            <a:off x="6807136" y="1549102"/>
            <a:ext cx="467372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이미지 사이즈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0909" y="-10472"/>
            <a:ext cx="10307945" cy="10307944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Mosaic…"/>
          <p:cNvSpPr txBox="1"/>
          <p:nvPr/>
        </p:nvSpPr>
        <p:spPr>
          <a:xfrm>
            <a:off x="1491025" y="4076700"/>
            <a:ext cx="5323587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Mosaic</a:t>
            </a:r>
          </a:p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Augmentation</a:t>
            </a:r>
          </a:p>
        </p:txBody>
      </p:sp>
      <p:sp>
        <p:nvSpPr>
          <p:cNvPr id="648" name="by YOLOv5"/>
          <p:cNvSpPr txBox="1"/>
          <p:nvPr/>
        </p:nvSpPr>
        <p:spPr>
          <a:xfrm>
            <a:off x="3172346" y="6554699"/>
            <a:ext cx="196094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by YOLOv5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모델링"/>
          <p:cNvSpPr txBox="1"/>
          <p:nvPr/>
        </p:nvSpPr>
        <p:spPr>
          <a:xfrm>
            <a:off x="7486586" y="4396105"/>
            <a:ext cx="3314828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그룹"/>
          <p:cNvGrpSpPr/>
          <p:nvPr/>
        </p:nvGrpSpPr>
        <p:grpSpPr>
          <a:xfrm>
            <a:off x="1289779" y="6175103"/>
            <a:ext cx="4995574" cy="127001"/>
            <a:chOff x="0" y="0"/>
            <a:chExt cx="4995572" cy="127000"/>
          </a:xfrm>
        </p:grpSpPr>
        <p:sp>
          <p:nvSpPr>
            <p:cNvPr id="654" name="모서리가 둥근 직사각형"/>
            <p:cNvSpPr/>
            <p:nvPr/>
          </p:nvSpPr>
          <p:spPr>
            <a:xfrm>
              <a:off x="0" y="0"/>
              <a:ext cx="3667652" cy="1270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655" name="모서리가 둥근 직사각형"/>
            <p:cNvSpPr/>
            <p:nvPr/>
          </p:nvSpPr>
          <p:spPr>
            <a:xfrm>
              <a:off x="2418524" y="0"/>
              <a:ext cx="2577049" cy="127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BE231"/>
                </a:gs>
                <a:gs pos="100000">
                  <a:srgbClr val="FF4D00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</p:grpSp>
      <p:sp>
        <p:nvSpPr>
          <p:cNvPr id="657" name="BP5"/>
          <p:cNvSpPr txBox="1"/>
          <p:nvPr/>
        </p:nvSpPr>
        <p:spPr>
          <a:xfrm>
            <a:off x="3279058" y="5375830"/>
            <a:ext cx="101701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grpSp>
        <p:nvGrpSpPr>
          <p:cNvPr id="661" name="그룹"/>
          <p:cNvGrpSpPr/>
          <p:nvPr/>
        </p:nvGrpSpPr>
        <p:grpSpPr>
          <a:xfrm>
            <a:off x="1280816" y="6807524"/>
            <a:ext cx="15723023" cy="818785"/>
            <a:chOff x="0" y="0"/>
            <a:chExt cx="15723021" cy="818784"/>
          </a:xfrm>
        </p:grpSpPr>
        <p:sp>
          <p:nvSpPr>
            <p:cNvPr id="658" name="모서리가 둥근 직사각형"/>
            <p:cNvSpPr/>
            <p:nvPr/>
          </p:nvSpPr>
          <p:spPr>
            <a:xfrm>
              <a:off x="0" y="691784"/>
              <a:ext cx="6012675" cy="127001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659" name="모서리가 둥근 직사각형"/>
            <p:cNvSpPr/>
            <p:nvPr/>
          </p:nvSpPr>
          <p:spPr>
            <a:xfrm>
              <a:off x="4973841" y="691784"/>
              <a:ext cx="10749181" cy="1270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E98FD"/>
                </a:gs>
                <a:gs pos="100000">
                  <a:srgbClr val="FF00F7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660" name="BP400"/>
            <p:cNvSpPr txBox="1"/>
            <p:nvPr/>
          </p:nvSpPr>
          <p:spPr>
            <a:xfrm>
              <a:off x="7109162" y="0"/>
              <a:ext cx="1504697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1E98FD"/>
                      </a:gs>
                      <a:gs pos="100000">
                        <a:srgbClr val="FF00F7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BP400</a:t>
              </a:r>
            </a:p>
          </p:txBody>
        </p:sp>
      </p:grpSp>
      <p:grpSp>
        <p:nvGrpSpPr>
          <p:cNvPr id="666" name="그룹"/>
          <p:cNvGrpSpPr/>
          <p:nvPr/>
        </p:nvGrpSpPr>
        <p:grpSpPr>
          <a:xfrm>
            <a:off x="12227274" y="8251493"/>
            <a:ext cx="4779909" cy="831147"/>
            <a:chOff x="0" y="0"/>
            <a:chExt cx="4779908" cy="831145"/>
          </a:xfrm>
        </p:grpSpPr>
        <p:sp>
          <p:nvSpPr>
            <p:cNvPr id="662" name="BP361"/>
            <p:cNvSpPr txBox="1"/>
            <p:nvPr/>
          </p:nvSpPr>
          <p:spPr>
            <a:xfrm>
              <a:off x="1637606" y="0"/>
              <a:ext cx="1504697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61D736"/>
                      </a:gs>
                      <a:gs pos="100000">
                        <a:srgbClr val="02A1FF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BP361</a:t>
              </a:r>
            </a:p>
          </p:txBody>
        </p:sp>
        <p:grpSp>
          <p:nvGrpSpPr>
            <p:cNvPr id="665" name="그룹"/>
            <p:cNvGrpSpPr/>
            <p:nvPr/>
          </p:nvGrpSpPr>
          <p:grpSpPr>
            <a:xfrm>
              <a:off x="0" y="704145"/>
              <a:ext cx="4779909" cy="127001"/>
              <a:chOff x="0" y="0"/>
              <a:chExt cx="4779908" cy="127000"/>
            </a:xfrm>
          </p:grpSpPr>
          <p:sp>
            <p:nvSpPr>
              <p:cNvPr id="663" name="모서리가 둥근 직사각형"/>
              <p:cNvSpPr/>
              <p:nvPr/>
            </p:nvSpPr>
            <p:spPr>
              <a:xfrm>
                <a:off x="0" y="0"/>
                <a:ext cx="3667652" cy="12700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0208"/>
                    </a:solidFill>
                  </a:defRPr>
                </a:pPr>
              </a:p>
            </p:txBody>
          </p:sp>
          <p:sp>
            <p:nvSpPr>
              <p:cNvPr id="664" name="모서리가 둥근 직사각형"/>
              <p:cNvSpPr/>
              <p:nvPr/>
            </p:nvSpPr>
            <p:spPr>
              <a:xfrm>
                <a:off x="1371503" y="0"/>
                <a:ext cx="3408406" cy="127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61D736"/>
                  </a:gs>
                  <a:gs pos="100000">
                    <a:srgbClr val="02A1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0208"/>
                    </a:solidFill>
                  </a:defRPr>
                </a:pPr>
              </a:p>
            </p:txBody>
          </p:sp>
        </p:grpSp>
      </p:grpSp>
      <p:grpSp>
        <p:nvGrpSpPr>
          <p:cNvPr id="669" name="그룹"/>
          <p:cNvGrpSpPr/>
          <p:nvPr/>
        </p:nvGrpSpPr>
        <p:grpSpPr>
          <a:xfrm>
            <a:off x="15290201" y="6336676"/>
            <a:ext cx="1716982" cy="820140"/>
            <a:chOff x="0" y="0"/>
            <a:chExt cx="1716980" cy="820138"/>
          </a:xfrm>
        </p:grpSpPr>
        <p:sp>
          <p:nvSpPr>
            <p:cNvPr id="667" name="모서리가 둥근 직사각형"/>
            <p:cNvSpPr/>
            <p:nvPr/>
          </p:nvSpPr>
          <p:spPr>
            <a:xfrm>
              <a:off x="0" y="693138"/>
              <a:ext cx="1716981" cy="1270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0208"/>
                </a:gs>
                <a:gs pos="100000">
                  <a:srgbClr val="FF5EB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668" name="AF400"/>
            <p:cNvSpPr txBox="1"/>
            <p:nvPr/>
          </p:nvSpPr>
          <p:spPr>
            <a:xfrm>
              <a:off x="100554" y="0"/>
              <a:ext cx="1515873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FF0208"/>
                      </a:gs>
                      <a:gs pos="100000">
                        <a:srgbClr val="FF5EB1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AF400</a:t>
              </a:r>
            </a:p>
          </p:txBody>
        </p:sp>
      </p:grpSp>
      <p:sp>
        <p:nvSpPr>
          <p:cNvPr id="670" name="5개 클래스 → 400개 클래스 → 361개 클래스…"/>
          <p:cNvSpPr txBox="1"/>
          <p:nvPr/>
        </p:nvSpPr>
        <p:spPr>
          <a:xfrm>
            <a:off x="1599374" y="2098587"/>
            <a:ext cx="15089252" cy="2346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5개 클래스 → 400개 클래스 → 361개 클래스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+ 알러지필터 (새우, 땅콩)</a:t>
            </a:r>
          </a:p>
        </p:txBody>
      </p:sp>
      <p:sp>
        <p:nvSpPr>
          <p:cNvPr id="671" name="전처리"/>
          <p:cNvSpPr txBox="1"/>
          <p:nvPr/>
        </p:nvSpPr>
        <p:spPr>
          <a:xfrm>
            <a:off x="3345206" y="7115316"/>
            <a:ext cx="648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전처리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Model BP5"/>
          <p:cNvSpPr txBox="1"/>
          <p:nvPr/>
        </p:nvSpPr>
        <p:spPr>
          <a:xfrm>
            <a:off x="5333904" y="4025900"/>
            <a:ext cx="7620192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Model </a:t>
            </a:r>
            <a:r>
              <a:t>BP5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0" r="45477" b="44231"/>
          <a:stretch>
            <a:fillRect/>
          </a:stretch>
        </p:blipFill>
        <p:spPr>
          <a:xfrm>
            <a:off x="1140698" y="3879863"/>
            <a:ext cx="5608682" cy="5736859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쌀밥, 된장찌개, 족발, 돈가스, 배추김치"/>
          <p:cNvSpPr txBox="1"/>
          <p:nvPr/>
        </p:nvSpPr>
        <p:spPr>
          <a:xfrm>
            <a:off x="2763075" y="1685579"/>
            <a:ext cx="1276185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쌀밥, 된장찌개, 족발, 돈가스, 배추김치</a:t>
            </a:r>
          </a:p>
        </p:txBody>
      </p:sp>
      <p:sp>
        <p:nvSpPr>
          <p:cNvPr id="679" name="5개 클래스…"/>
          <p:cNvSpPr txBox="1"/>
          <p:nvPr/>
        </p:nvSpPr>
        <p:spPr>
          <a:xfrm>
            <a:off x="7400529" y="4299625"/>
            <a:ext cx="4336416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5개 클래스</a:t>
            </a:r>
          </a:p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음식 사진 9036장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Train: 6420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Validation: 1606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Test: 1010</a:t>
            </a:r>
          </a:p>
        </p:txBody>
      </p:sp>
      <p:sp>
        <p:nvSpPr>
          <p:cNvPr id="680" name="640 * x"/>
          <p:cNvSpPr/>
          <p:nvPr/>
        </p:nvSpPr>
        <p:spPr>
          <a:xfrm>
            <a:off x="13101307" y="5007015"/>
            <a:ext cx="3569003" cy="2486661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640 * 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스크린샷 2022-04-12 오후 11.32.37.png" descr="스크린샷 2022-04-12 오후 11.32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90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직접 만든 워크시트"/>
          <p:cNvSpPr txBox="1"/>
          <p:nvPr/>
        </p:nvSpPr>
        <p:spPr>
          <a:xfrm>
            <a:off x="2061709" y="1443623"/>
            <a:ext cx="67823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만든 워크시트</a:t>
            </a:r>
          </a:p>
        </p:txBody>
      </p:sp>
      <p:sp>
        <p:nvSpPr>
          <p:cNvPr id="204" name="직사각형"/>
          <p:cNvSpPr/>
          <p:nvPr/>
        </p:nvSpPr>
        <p:spPr>
          <a:xfrm>
            <a:off x="9993808" y="6392614"/>
            <a:ext cx="6137871" cy="428130"/>
          </a:xfrm>
          <a:prstGeom prst="rect">
            <a:avLst/>
          </a:prstGeom>
          <a:ln w="38100">
            <a:solidFill>
              <a:srgbClr val="4987E8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5" name="직사각형"/>
          <p:cNvSpPr/>
          <p:nvPr/>
        </p:nvSpPr>
        <p:spPr>
          <a:xfrm>
            <a:off x="6107360" y="6824414"/>
            <a:ext cx="10023228" cy="828041"/>
          </a:xfrm>
          <a:prstGeom prst="rect">
            <a:avLst/>
          </a:prstGeom>
          <a:ln w="38100">
            <a:solidFill>
              <a:srgbClr val="FF26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6" name="직접 입력"/>
          <p:cNvSpPr txBox="1"/>
          <p:nvPr/>
        </p:nvSpPr>
        <p:spPr>
          <a:xfrm>
            <a:off x="12031209" y="5713787"/>
            <a:ext cx="1802385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19" sz="4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입력</a:t>
            </a:r>
          </a:p>
        </p:txBody>
      </p:sp>
      <p:sp>
        <p:nvSpPr>
          <p:cNvPr id="207" name="자동 계산"/>
          <p:cNvSpPr txBox="1"/>
          <p:nvPr/>
        </p:nvSpPr>
        <p:spPr>
          <a:xfrm>
            <a:off x="7179809" y="6239648"/>
            <a:ext cx="1826769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19" sz="4000">
                <a:solidFill>
                  <a:srgbClr val="FF2600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자동 계산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스크린샷 2022-04-14 오후 6.34.24.png" descr="스크린샷 2022-04-14 오후 6.34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8650" y="793750"/>
            <a:ext cx="11950700" cy="869950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모서리가 둥근 직사각형"/>
          <p:cNvSpPr/>
          <p:nvPr/>
        </p:nvSpPr>
        <p:spPr>
          <a:xfrm>
            <a:off x="3093544" y="3474644"/>
            <a:ext cx="12050112" cy="506275"/>
          </a:xfrm>
          <a:prstGeom prst="roundRect">
            <a:avLst>
              <a:gd name="adj" fmla="val 37628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684" name="모서리가 둥근 직사각형"/>
          <p:cNvSpPr/>
          <p:nvPr/>
        </p:nvSpPr>
        <p:spPr>
          <a:xfrm>
            <a:off x="3093544" y="4650356"/>
            <a:ext cx="12050112" cy="506275"/>
          </a:xfrm>
          <a:prstGeom prst="roundRect">
            <a:avLst>
              <a:gd name="adj" fmla="val 37628"/>
            </a:avLst>
          </a:prstGeom>
          <a:ln w="635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685" name="모서리가 둥근 직사각형"/>
          <p:cNvSpPr/>
          <p:nvPr/>
        </p:nvSpPr>
        <p:spPr>
          <a:xfrm>
            <a:off x="3093544" y="5222829"/>
            <a:ext cx="12050112" cy="506275"/>
          </a:xfrm>
          <a:prstGeom prst="roundRect">
            <a:avLst>
              <a:gd name="adj" fmla="val 37628"/>
            </a:avLst>
          </a:prstGeom>
          <a:ln w="63500">
            <a:solidFill>
              <a:schemeClr val="accent6">
                <a:satOff val="-40157"/>
                <a:lumOff val="-12549"/>
              </a:schemeClr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스크린샷 2022-04-13 오후 1.36.46.png" descr="스크린샷 2022-04-13 오후 1.36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296" y="1000553"/>
            <a:ext cx="15553408" cy="8285894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YOLOv5 S"/>
          <p:cNvSpPr txBox="1"/>
          <p:nvPr/>
        </p:nvSpPr>
        <p:spPr>
          <a:xfrm>
            <a:off x="13564889" y="2628460"/>
            <a:ext cx="212242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689" name="YOLOv5 L"/>
          <p:cNvSpPr txBox="1"/>
          <p:nvPr/>
        </p:nvSpPr>
        <p:spPr>
          <a:xfrm>
            <a:off x="1613350" y="1263684"/>
            <a:ext cx="211988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690" name="YOLOv5 X"/>
          <p:cNvSpPr txBox="1"/>
          <p:nvPr/>
        </p:nvSpPr>
        <p:spPr>
          <a:xfrm>
            <a:off x="638510" y="2452988"/>
            <a:ext cx="218033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6">
                    <a:satOff val="-40157"/>
                    <a:lumOff val="-12549"/>
                  </a:schemeClr>
                </a:solidFill>
              </a:rP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YOLOv5 S"/>
          <p:cNvSpPr txBox="1"/>
          <p:nvPr/>
        </p:nvSpPr>
        <p:spPr>
          <a:xfrm>
            <a:off x="2568693" y="2965267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695" name="YOLOv5 L"/>
          <p:cNvSpPr txBox="1"/>
          <p:nvPr/>
        </p:nvSpPr>
        <p:spPr>
          <a:xfrm>
            <a:off x="2568693" y="4934444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696" name="YOLOv5 X"/>
          <p:cNvSpPr txBox="1"/>
          <p:nvPr/>
        </p:nvSpPr>
        <p:spPr>
          <a:xfrm>
            <a:off x="2568693" y="6903621"/>
            <a:ext cx="380606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6">
                    <a:satOff val="-40157"/>
                    <a:lumOff val="-12549"/>
                  </a:schemeClr>
                </a:solidFill>
              </a:rPr>
              <a:t>X</a:t>
            </a:r>
          </a:p>
        </p:txBody>
      </p:sp>
      <p:sp>
        <p:nvSpPr>
          <p:cNvPr id="697" name="61.2"/>
          <p:cNvSpPr txBox="1"/>
          <p:nvPr/>
        </p:nvSpPr>
        <p:spPr>
          <a:xfrm>
            <a:off x="8712700" y="2965267"/>
            <a:ext cx="142265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61.2</a:t>
            </a:r>
          </a:p>
        </p:txBody>
      </p:sp>
      <p:sp>
        <p:nvSpPr>
          <p:cNvPr id="698" name="70.1"/>
          <p:cNvSpPr txBox="1"/>
          <p:nvPr/>
        </p:nvSpPr>
        <p:spPr>
          <a:xfrm>
            <a:off x="8681141" y="4934444"/>
            <a:ext cx="148577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70.1</a:t>
            </a:r>
          </a:p>
        </p:txBody>
      </p:sp>
      <p:sp>
        <p:nvSpPr>
          <p:cNvPr id="699" name="69.2"/>
          <p:cNvSpPr txBox="1"/>
          <p:nvPr/>
        </p:nvSpPr>
        <p:spPr>
          <a:xfrm>
            <a:off x="8618022" y="6903621"/>
            <a:ext cx="161201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69.2</a:t>
            </a:r>
          </a:p>
        </p:txBody>
      </p:sp>
      <p:sp>
        <p:nvSpPr>
          <p:cNvPr id="700" name="100 Epochs         mAP@.5:.95"/>
          <p:cNvSpPr txBox="1"/>
          <p:nvPr/>
        </p:nvSpPr>
        <p:spPr>
          <a:xfrm>
            <a:off x="6391891" y="8872798"/>
            <a:ext cx="50795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100 Epochs         mAP@.5:.95</a:t>
            </a:r>
          </a:p>
        </p:txBody>
      </p:sp>
      <p:sp>
        <p:nvSpPr>
          <p:cNvPr id="701" name="57.3"/>
          <p:cNvSpPr txBox="1"/>
          <p:nvPr/>
        </p:nvSpPr>
        <p:spPr>
          <a:xfrm>
            <a:off x="13420718" y="4934444"/>
            <a:ext cx="15106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702" name="BP5"/>
          <p:cNvSpPr txBox="1"/>
          <p:nvPr/>
        </p:nvSpPr>
        <p:spPr>
          <a:xfrm>
            <a:off x="8627801" y="1077651"/>
            <a:ext cx="159245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sp>
        <p:nvSpPr>
          <p:cNvPr id="703" name="SoTA No. 1…"/>
          <p:cNvSpPr txBox="1"/>
          <p:nvPr/>
        </p:nvSpPr>
        <p:spPr>
          <a:xfrm>
            <a:off x="12627921" y="868101"/>
            <a:ext cx="3096261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90" sz="3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50" sz="5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704" name="선"/>
          <p:cNvSpPr/>
          <p:nvPr/>
        </p:nvSpPr>
        <p:spPr>
          <a:xfrm>
            <a:off x="2482247" y="2467440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5" name="선"/>
          <p:cNvSpPr/>
          <p:nvPr/>
        </p:nvSpPr>
        <p:spPr>
          <a:xfrm>
            <a:off x="2482247" y="8391187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6" name="모서리가 둥근 직사각형"/>
          <p:cNvSpPr/>
          <p:nvPr/>
        </p:nvSpPr>
        <p:spPr>
          <a:xfrm>
            <a:off x="12669704" y="2987132"/>
            <a:ext cx="3012694" cy="4884363"/>
          </a:xfrm>
          <a:prstGeom prst="roundRect">
            <a:avLst>
              <a:gd name="adj" fmla="val 3775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YOLOv5 S"/>
          <p:cNvSpPr txBox="1"/>
          <p:nvPr/>
        </p:nvSpPr>
        <p:spPr>
          <a:xfrm>
            <a:off x="2568693" y="2965267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09" name="YOLOv5 L"/>
          <p:cNvSpPr txBox="1"/>
          <p:nvPr/>
        </p:nvSpPr>
        <p:spPr>
          <a:xfrm>
            <a:off x="2568693" y="4934444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710" name="YOLOv5 X"/>
          <p:cNvSpPr txBox="1"/>
          <p:nvPr/>
        </p:nvSpPr>
        <p:spPr>
          <a:xfrm>
            <a:off x="2568693" y="6903621"/>
            <a:ext cx="380606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6">
                    <a:satOff val="-40157"/>
                    <a:lumOff val="-12549"/>
                  </a:schemeClr>
                </a:solidFill>
              </a:rPr>
              <a:t>X</a:t>
            </a:r>
          </a:p>
        </p:txBody>
      </p:sp>
      <p:sp>
        <p:nvSpPr>
          <p:cNvPr id="711" name="92.8"/>
          <p:cNvSpPr txBox="1"/>
          <p:nvPr/>
        </p:nvSpPr>
        <p:spPr>
          <a:xfrm>
            <a:off x="8607798" y="2965267"/>
            <a:ext cx="163245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92.8</a:t>
            </a:r>
          </a:p>
        </p:txBody>
      </p:sp>
      <p:sp>
        <p:nvSpPr>
          <p:cNvPr id="712" name="95.3"/>
          <p:cNvSpPr txBox="1"/>
          <p:nvPr/>
        </p:nvSpPr>
        <p:spPr>
          <a:xfrm>
            <a:off x="8636691" y="4934444"/>
            <a:ext cx="157467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95.3</a:t>
            </a:r>
          </a:p>
        </p:txBody>
      </p:sp>
      <p:sp>
        <p:nvSpPr>
          <p:cNvPr id="713" name="95.2"/>
          <p:cNvSpPr txBox="1"/>
          <p:nvPr/>
        </p:nvSpPr>
        <p:spPr>
          <a:xfrm>
            <a:off x="8637135" y="6903621"/>
            <a:ext cx="157378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95.2</a:t>
            </a:r>
          </a:p>
        </p:txBody>
      </p:sp>
      <p:sp>
        <p:nvSpPr>
          <p:cNvPr id="714" name="100 Epochs         mAP@.5"/>
          <p:cNvSpPr txBox="1"/>
          <p:nvPr/>
        </p:nvSpPr>
        <p:spPr>
          <a:xfrm>
            <a:off x="6707709" y="8872798"/>
            <a:ext cx="44479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100 Epochs         mAP@.5</a:t>
            </a:r>
          </a:p>
        </p:txBody>
      </p:sp>
      <p:sp>
        <p:nvSpPr>
          <p:cNvPr id="715" name="67.3"/>
          <p:cNvSpPr txBox="1"/>
          <p:nvPr/>
        </p:nvSpPr>
        <p:spPr>
          <a:xfrm>
            <a:off x="13394492" y="4934444"/>
            <a:ext cx="156311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67.3</a:t>
            </a:r>
          </a:p>
        </p:txBody>
      </p:sp>
      <p:sp>
        <p:nvSpPr>
          <p:cNvPr id="716" name="BP5"/>
          <p:cNvSpPr txBox="1"/>
          <p:nvPr/>
        </p:nvSpPr>
        <p:spPr>
          <a:xfrm>
            <a:off x="8627801" y="1077651"/>
            <a:ext cx="159245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sp>
        <p:nvSpPr>
          <p:cNvPr id="717" name="선"/>
          <p:cNvSpPr/>
          <p:nvPr/>
        </p:nvSpPr>
        <p:spPr>
          <a:xfrm>
            <a:off x="2482247" y="2467440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8" name="선"/>
          <p:cNvSpPr/>
          <p:nvPr/>
        </p:nvSpPr>
        <p:spPr>
          <a:xfrm>
            <a:off x="2482247" y="8391187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9" name="56.8"/>
          <p:cNvSpPr txBox="1"/>
          <p:nvPr/>
        </p:nvSpPr>
        <p:spPr>
          <a:xfrm>
            <a:off x="13362933" y="2965267"/>
            <a:ext cx="162623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56.8</a:t>
            </a:r>
          </a:p>
        </p:txBody>
      </p:sp>
      <p:sp>
        <p:nvSpPr>
          <p:cNvPr id="720" name="68.9"/>
          <p:cNvSpPr txBox="1"/>
          <p:nvPr/>
        </p:nvSpPr>
        <p:spPr>
          <a:xfrm>
            <a:off x="13334485" y="6903621"/>
            <a:ext cx="168313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68.9</a:t>
            </a:r>
          </a:p>
        </p:txBody>
      </p:sp>
      <p:sp>
        <p:nvSpPr>
          <p:cNvPr id="721" name="Base…"/>
          <p:cNvSpPr txBox="1"/>
          <p:nvPr/>
        </p:nvSpPr>
        <p:spPr>
          <a:xfrm>
            <a:off x="12989870" y="868101"/>
            <a:ext cx="2372361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90" sz="3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Base</a:t>
            </a:r>
          </a:p>
          <a:p>
            <a:pPr algn="ctr" defTabSz="2438400">
              <a:defRPr spc="-150" sz="5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YOLOv5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YOLOv5 L…"/>
          <p:cNvSpPr txBox="1"/>
          <p:nvPr/>
        </p:nvSpPr>
        <p:spPr>
          <a:xfrm>
            <a:off x="2274295" y="3238500"/>
            <a:ext cx="3718053" cy="381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  <a:endParaRPr>
              <a:solidFill>
                <a:schemeClr val="accent5"/>
              </a:solidFill>
            </a:endParaRPr>
          </a:p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72.1 </a:t>
            </a:r>
            <a:r>
              <a:rPr spc="-104" sz="35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@mAP.5:.95</a:t>
            </a:r>
            <a:endParaRPr spc="-104" sz="3500"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95.3 </a:t>
            </a:r>
            <a:r>
              <a:rPr spc="-104" sz="35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@mAP.5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(300 Epochs)</a:t>
            </a:r>
          </a:p>
        </p:txBody>
      </p:sp>
      <p:pic>
        <p:nvPicPr>
          <p:cNvPr id="72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0" t="0" r="25307" b="0"/>
          <a:stretch>
            <a:fillRect/>
          </a:stretch>
        </p:blipFill>
        <p:spPr>
          <a:xfrm>
            <a:off x="8227969" y="0"/>
            <a:ext cx="10076923" cy="1028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YOLOv5 S"/>
          <p:cNvSpPr txBox="1"/>
          <p:nvPr/>
        </p:nvSpPr>
        <p:spPr>
          <a:xfrm>
            <a:off x="4771832" y="2926736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31" name="YOLOv5 L"/>
          <p:cNvSpPr txBox="1"/>
          <p:nvPr/>
        </p:nvSpPr>
        <p:spPr>
          <a:xfrm>
            <a:off x="4771832" y="4895913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732" name="YOLOv5 X"/>
          <p:cNvSpPr txBox="1"/>
          <p:nvPr/>
        </p:nvSpPr>
        <p:spPr>
          <a:xfrm>
            <a:off x="4771832" y="6865091"/>
            <a:ext cx="380606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6">
                    <a:satOff val="-40157"/>
                    <a:lumOff val="-12549"/>
                  </a:schemeClr>
                </a:solidFill>
              </a:rPr>
              <a:t>X</a:t>
            </a:r>
          </a:p>
        </p:txBody>
      </p:sp>
      <p:sp>
        <p:nvSpPr>
          <p:cNvPr id="733" name="3 min"/>
          <p:cNvSpPr txBox="1"/>
          <p:nvPr/>
        </p:nvSpPr>
        <p:spPr>
          <a:xfrm>
            <a:off x="11880644" y="2926737"/>
            <a:ext cx="140373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min</a:t>
            </a:r>
          </a:p>
        </p:txBody>
      </p:sp>
      <p:sp>
        <p:nvSpPr>
          <p:cNvPr id="734" name="9 min"/>
          <p:cNvSpPr txBox="1"/>
          <p:nvPr/>
        </p:nvSpPr>
        <p:spPr>
          <a:xfrm>
            <a:off x="11862419" y="4895913"/>
            <a:ext cx="14401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9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min</a:t>
            </a:r>
          </a:p>
        </p:txBody>
      </p:sp>
      <p:sp>
        <p:nvSpPr>
          <p:cNvPr id="735" name="20 min"/>
          <p:cNvSpPr txBox="1"/>
          <p:nvPr/>
        </p:nvSpPr>
        <p:spPr>
          <a:xfrm>
            <a:off x="11609498" y="6865091"/>
            <a:ext cx="194602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20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min</a:t>
            </a:r>
          </a:p>
        </p:txBody>
      </p:sp>
      <p:sp>
        <p:nvSpPr>
          <p:cNvPr id="736" name="선"/>
          <p:cNvSpPr/>
          <p:nvPr/>
        </p:nvSpPr>
        <p:spPr>
          <a:xfrm>
            <a:off x="2482247" y="2467440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7" name="선"/>
          <p:cNvSpPr/>
          <p:nvPr/>
        </p:nvSpPr>
        <p:spPr>
          <a:xfrm>
            <a:off x="2482247" y="8391187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8" name="학습시간"/>
          <p:cNvSpPr txBox="1"/>
          <p:nvPr/>
        </p:nvSpPr>
        <p:spPr>
          <a:xfrm>
            <a:off x="11254724" y="1210554"/>
            <a:ext cx="26555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학습시간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739" name="BP5"/>
          <p:cNvSpPr txBox="1"/>
          <p:nvPr/>
        </p:nvSpPr>
        <p:spPr>
          <a:xfrm>
            <a:off x="5878637" y="1058154"/>
            <a:ext cx="159245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sp>
        <p:nvSpPr>
          <p:cNvPr id="740" name="1 Epoch당 소요시간"/>
          <p:cNvSpPr txBox="1"/>
          <p:nvPr/>
        </p:nvSpPr>
        <p:spPr>
          <a:xfrm>
            <a:off x="10933954" y="8872798"/>
            <a:ext cx="32971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 Epoch당 소요시간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오랜 시간 학습하지 않아도 빠르게 수렴…"/>
          <p:cNvSpPr txBox="1"/>
          <p:nvPr/>
        </p:nvSpPr>
        <p:spPr>
          <a:xfrm>
            <a:off x="2303906" y="3329940"/>
            <a:ext cx="13680187" cy="362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오랜 시간 학습하지 않아도 빠르게 수렴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5개 클래스에서 매우 높은 정확도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X 모델은 학습시간 대비 효율이 좋지 않음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BP5가 우리에게 알려준 것"/>
          <p:cNvSpPr txBox="1"/>
          <p:nvPr/>
        </p:nvSpPr>
        <p:spPr>
          <a:xfrm>
            <a:off x="4353305" y="4587240"/>
            <a:ext cx="9581389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BP5가 우리에게 알려준 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YOLOv5 사용법 습득…"/>
          <p:cNvSpPr txBox="1"/>
          <p:nvPr/>
        </p:nvSpPr>
        <p:spPr>
          <a:xfrm>
            <a:off x="2603944" y="3329940"/>
            <a:ext cx="13080112" cy="362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사용법 습득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Object Detection 모델 평가 방법 습득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BP400 모델 학습시간 예상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Model BP400"/>
          <p:cNvSpPr txBox="1"/>
          <p:nvPr/>
        </p:nvSpPr>
        <p:spPr>
          <a:xfrm>
            <a:off x="4427886" y="4025900"/>
            <a:ext cx="9432228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Model </a:t>
            </a:r>
            <a:r>
              <a:t>BP400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스크린샷 2022-04-12 오후 11.32.41.png" descr="스크린샷 2022-04-12 오후 11.32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90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직접 만든 워크시트"/>
          <p:cNvSpPr txBox="1"/>
          <p:nvPr/>
        </p:nvSpPr>
        <p:spPr>
          <a:xfrm>
            <a:off x="2061709" y="1443623"/>
            <a:ext cx="67823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만든 워크시트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0" r="45902" b="50502"/>
          <a:stretch>
            <a:fillRect/>
          </a:stretch>
        </p:blipFill>
        <p:spPr>
          <a:xfrm>
            <a:off x="2577233" y="3704392"/>
            <a:ext cx="5564967" cy="5091789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한국인 다빈도 섭취 음식 400종"/>
          <p:cNvSpPr txBox="1"/>
          <p:nvPr/>
        </p:nvSpPr>
        <p:spPr>
          <a:xfrm>
            <a:off x="3845432" y="1685579"/>
            <a:ext cx="1059713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한국인 다빈도 섭취 음식 400종</a:t>
            </a:r>
          </a:p>
        </p:txBody>
      </p:sp>
      <p:sp>
        <p:nvSpPr>
          <p:cNvPr id="756" name="400개 클래스…"/>
          <p:cNvSpPr txBox="1"/>
          <p:nvPr/>
        </p:nvSpPr>
        <p:spPr>
          <a:xfrm>
            <a:off x="10194529" y="4299625"/>
            <a:ext cx="5213986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400개 클래스</a:t>
            </a:r>
          </a:p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음식 사진 720,000장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Train: 559,824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Validation: 80,000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Test: 80,174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640 * x"/>
          <p:cNvSpPr/>
          <p:nvPr/>
        </p:nvSpPr>
        <p:spPr>
          <a:xfrm>
            <a:off x="3625861" y="3962334"/>
            <a:ext cx="5978909" cy="4165733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759" name="320 * x"/>
          <p:cNvSpPr/>
          <p:nvPr/>
        </p:nvSpPr>
        <p:spPr>
          <a:xfrm>
            <a:off x="11093136" y="5641406"/>
            <a:ext cx="3569003" cy="2486661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760" name="이미지 사이즈"/>
          <p:cNvSpPr txBox="1"/>
          <p:nvPr/>
        </p:nvSpPr>
        <p:spPr>
          <a:xfrm>
            <a:off x="6807136" y="1549102"/>
            <a:ext cx="467372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이미지 사이즈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YOLOv5 S"/>
          <p:cNvSpPr txBox="1"/>
          <p:nvPr/>
        </p:nvSpPr>
        <p:spPr>
          <a:xfrm>
            <a:off x="949060" y="3082711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63" name="YOLOv5 S"/>
          <p:cNvSpPr txBox="1"/>
          <p:nvPr/>
        </p:nvSpPr>
        <p:spPr>
          <a:xfrm>
            <a:off x="949060" y="5051888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64" name="YOLOv5 L"/>
          <p:cNvSpPr txBox="1"/>
          <p:nvPr/>
        </p:nvSpPr>
        <p:spPr>
          <a:xfrm>
            <a:off x="949060" y="7021065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765" name="3.5 hours"/>
          <p:cNvSpPr txBox="1"/>
          <p:nvPr/>
        </p:nvSpPr>
        <p:spPr>
          <a:xfrm>
            <a:off x="10481793" y="3082711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766" name="1 hour"/>
          <p:cNvSpPr txBox="1"/>
          <p:nvPr/>
        </p:nvSpPr>
        <p:spPr>
          <a:xfrm>
            <a:off x="10962552" y="5051888"/>
            <a:ext cx="143637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1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</a:t>
            </a:r>
          </a:p>
        </p:txBody>
      </p:sp>
      <p:sp>
        <p:nvSpPr>
          <p:cNvPr id="767" name="3.5 hours"/>
          <p:cNvSpPr txBox="1"/>
          <p:nvPr/>
        </p:nvSpPr>
        <p:spPr>
          <a:xfrm>
            <a:off x="10481793" y="7021065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768" name="선"/>
          <p:cNvSpPr/>
          <p:nvPr/>
        </p:nvSpPr>
        <p:spPr>
          <a:xfrm>
            <a:off x="818474" y="2623415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9" name="선"/>
          <p:cNvSpPr/>
          <p:nvPr/>
        </p:nvSpPr>
        <p:spPr>
          <a:xfrm>
            <a:off x="818474" y="8547161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0" name="학습시간"/>
          <p:cNvSpPr txBox="1"/>
          <p:nvPr/>
        </p:nvSpPr>
        <p:spPr>
          <a:xfrm>
            <a:off x="10352952" y="1366529"/>
            <a:ext cx="26555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학습시간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771" name="1 Epoch당 소요시간"/>
          <p:cNvSpPr txBox="1"/>
          <p:nvPr/>
        </p:nvSpPr>
        <p:spPr>
          <a:xfrm>
            <a:off x="10032182" y="9028772"/>
            <a:ext cx="32971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 Epoch당 소요시간</a:t>
            </a:r>
          </a:p>
        </p:txBody>
      </p:sp>
      <p:sp>
        <p:nvSpPr>
          <p:cNvPr id="772" name="BP400"/>
          <p:cNvSpPr txBox="1"/>
          <p:nvPr/>
        </p:nvSpPr>
        <p:spPr>
          <a:xfrm>
            <a:off x="1487350" y="1214129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773" name="이미지사이즈"/>
          <p:cNvSpPr txBox="1"/>
          <p:nvPr/>
        </p:nvSpPr>
        <p:spPr>
          <a:xfrm>
            <a:off x="5516172" y="1366528"/>
            <a:ext cx="392811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이미지사이즈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774" name="640 * x"/>
          <p:cNvSpPr txBox="1"/>
          <p:nvPr/>
        </p:nvSpPr>
        <p:spPr>
          <a:xfrm>
            <a:off x="6125709" y="3082710"/>
            <a:ext cx="270903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775" name="320 * x"/>
          <p:cNvSpPr txBox="1"/>
          <p:nvPr/>
        </p:nvSpPr>
        <p:spPr>
          <a:xfrm>
            <a:off x="6175937" y="5051887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776" name="320 * x"/>
          <p:cNvSpPr txBox="1"/>
          <p:nvPr/>
        </p:nvSpPr>
        <p:spPr>
          <a:xfrm>
            <a:off x="6173714" y="7021064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777" name="mAP@.5:.95"/>
          <p:cNvSpPr txBox="1"/>
          <p:nvPr/>
        </p:nvSpPr>
        <p:spPr>
          <a:xfrm>
            <a:off x="14412905" y="1366529"/>
            <a:ext cx="284238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mAP</a:t>
            </a:r>
            <a:r>
              <a:rPr spc="-90" sz="3000">
                <a:latin typeface="Avenir Next Medium"/>
                <a:ea typeface="Avenir Next Medium"/>
                <a:cs typeface="Avenir Next Medium"/>
                <a:sym typeface="Avenir Next Medium"/>
              </a:rPr>
              <a:t>@.5:.95</a:t>
            </a:r>
          </a:p>
        </p:txBody>
      </p:sp>
      <p:sp>
        <p:nvSpPr>
          <p:cNvPr id="778" name="62.1"/>
          <p:cNvSpPr txBox="1"/>
          <p:nvPr/>
        </p:nvSpPr>
        <p:spPr>
          <a:xfrm>
            <a:off x="15112992" y="3082711"/>
            <a:ext cx="144221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62.1</a:t>
            </a:r>
          </a:p>
        </p:txBody>
      </p:sp>
      <p:sp>
        <p:nvSpPr>
          <p:cNvPr id="779" name="38.8"/>
          <p:cNvSpPr txBox="1"/>
          <p:nvPr/>
        </p:nvSpPr>
        <p:spPr>
          <a:xfrm>
            <a:off x="15003201" y="5051888"/>
            <a:ext cx="166179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38.8</a:t>
            </a:r>
          </a:p>
        </p:txBody>
      </p:sp>
      <p:sp>
        <p:nvSpPr>
          <p:cNvPr id="780" name="43.2"/>
          <p:cNvSpPr txBox="1"/>
          <p:nvPr/>
        </p:nvSpPr>
        <p:spPr>
          <a:xfrm>
            <a:off x="15032538" y="7021065"/>
            <a:ext cx="16031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43.2</a:t>
            </a:r>
          </a:p>
        </p:txBody>
      </p:sp>
      <p:sp>
        <p:nvSpPr>
          <p:cNvPr id="781" name="57.3"/>
          <p:cNvSpPr txBox="1"/>
          <p:nvPr/>
        </p:nvSpPr>
        <p:spPr>
          <a:xfrm>
            <a:off x="15185763" y="8800748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782" name="SoTA No. 1…"/>
          <p:cNvSpPr txBox="1"/>
          <p:nvPr/>
        </p:nvSpPr>
        <p:spPr>
          <a:xfrm>
            <a:off x="1559422" y="8737248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783" name="모서리가 둥근 직사각형"/>
          <p:cNvSpPr/>
          <p:nvPr/>
        </p:nvSpPr>
        <p:spPr>
          <a:xfrm>
            <a:off x="5780911" y="2845251"/>
            <a:ext cx="11246578" cy="3431182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784" name="80 Epochs"/>
          <p:cNvSpPr txBox="1"/>
          <p:nvPr/>
        </p:nvSpPr>
        <p:spPr>
          <a:xfrm>
            <a:off x="2135621" y="6063146"/>
            <a:ext cx="132715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785" name="35 Epochs"/>
          <p:cNvSpPr txBox="1"/>
          <p:nvPr/>
        </p:nvSpPr>
        <p:spPr>
          <a:xfrm>
            <a:off x="2163244" y="4051387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786" name="35 Epochs"/>
          <p:cNvSpPr txBox="1"/>
          <p:nvPr/>
        </p:nvSpPr>
        <p:spPr>
          <a:xfrm>
            <a:off x="2163244" y="7963374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YOLOv5 S"/>
          <p:cNvSpPr txBox="1"/>
          <p:nvPr/>
        </p:nvSpPr>
        <p:spPr>
          <a:xfrm>
            <a:off x="949060" y="3082711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89" name="YOLOv5 S"/>
          <p:cNvSpPr txBox="1"/>
          <p:nvPr/>
        </p:nvSpPr>
        <p:spPr>
          <a:xfrm>
            <a:off x="949060" y="5051888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90" name="YOLOv5 L"/>
          <p:cNvSpPr txBox="1"/>
          <p:nvPr/>
        </p:nvSpPr>
        <p:spPr>
          <a:xfrm>
            <a:off x="949060" y="7021065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791" name="3.5 hours"/>
          <p:cNvSpPr txBox="1"/>
          <p:nvPr/>
        </p:nvSpPr>
        <p:spPr>
          <a:xfrm>
            <a:off x="10481793" y="3082711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792" name="1 hour"/>
          <p:cNvSpPr txBox="1"/>
          <p:nvPr/>
        </p:nvSpPr>
        <p:spPr>
          <a:xfrm>
            <a:off x="10962552" y="5051888"/>
            <a:ext cx="143637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1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</a:t>
            </a:r>
          </a:p>
        </p:txBody>
      </p:sp>
      <p:sp>
        <p:nvSpPr>
          <p:cNvPr id="793" name="3.5 hours"/>
          <p:cNvSpPr txBox="1"/>
          <p:nvPr/>
        </p:nvSpPr>
        <p:spPr>
          <a:xfrm>
            <a:off x="10481793" y="7021065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794" name="선"/>
          <p:cNvSpPr/>
          <p:nvPr/>
        </p:nvSpPr>
        <p:spPr>
          <a:xfrm>
            <a:off x="818474" y="2623415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5" name="선"/>
          <p:cNvSpPr/>
          <p:nvPr/>
        </p:nvSpPr>
        <p:spPr>
          <a:xfrm>
            <a:off x="818474" y="8547161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6" name="학습시간"/>
          <p:cNvSpPr txBox="1"/>
          <p:nvPr/>
        </p:nvSpPr>
        <p:spPr>
          <a:xfrm>
            <a:off x="10352952" y="1366529"/>
            <a:ext cx="26555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학습시간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797" name="1 Epoch당 소요시간"/>
          <p:cNvSpPr txBox="1"/>
          <p:nvPr/>
        </p:nvSpPr>
        <p:spPr>
          <a:xfrm>
            <a:off x="10032182" y="9028772"/>
            <a:ext cx="32971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 Epoch당 소요시간</a:t>
            </a:r>
          </a:p>
        </p:txBody>
      </p:sp>
      <p:sp>
        <p:nvSpPr>
          <p:cNvPr id="798" name="BP400"/>
          <p:cNvSpPr txBox="1"/>
          <p:nvPr/>
        </p:nvSpPr>
        <p:spPr>
          <a:xfrm>
            <a:off x="1487350" y="1214129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799" name="이미지사이즈"/>
          <p:cNvSpPr txBox="1"/>
          <p:nvPr/>
        </p:nvSpPr>
        <p:spPr>
          <a:xfrm>
            <a:off x="5516172" y="1366528"/>
            <a:ext cx="392811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이미지사이즈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800" name="640 * x"/>
          <p:cNvSpPr txBox="1"/>
          <p:nvPr/>
        </p:nvSpPr>
        <p:spPr>
          <a:xfrm>
            <a:off x="6125709" y="3082710"/>
            <a:ext cx="270903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801" name="320 * x"/>
          <p:cNvSpPr txBox="1"/>
          <p:nvPr/>
        </p:nvSpPr>
        <p:spPr>
          <a:xfrm>
            <a:off x="6175937" y="5051887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802" name="320 * x"/>
          <p:cNvSpPr txBox="1"/>
          <p:nvPr/>
        </p:nvSpPr>
        <p:spPr>
          <a:xfrm>
            <a:off x="6173714" y="7021064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803" name="mAP@.5:.95"/>
          <p:cNvSpPr txBox="1"/>
          <p:nvPr/>
        </p:nvSpPr>
        <p:spPr>
          <a:xfrm>
            <a:off x="14412905" y="1366529"/>
            <a:ext cx="284238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mAP</a:t>
            </a:r>
            <a:r>
              <a:rPr spc="-90" sz="3000">
                <a:latin typeface="Avenir Next Medium"/>
                <a:ea typeface="Avenir Next Medium"/>
                <a:cs typeface="Avenir Next Medium"/>
                <a:sym typeface="Avenir Next Medium"/>
              </a:rPr>
              <a:t>@.5:.95</a:t>
            </a:r>
          </a:p>
        </p:txBody>
      </p:sp>
      <p:sp>
        <p:nvSpPr>
          <p:cNvPr id="804" name="62.1"/>
          <p:cNvSpPr txBox="1"/>
          <p:nvPr/>
        </p:nvSpPr>
        <p:spPr>
          <a:xfrm>
            <a:off x="15112992" y="3082711"/>
            <a:ext cx="144221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62.1</a:t>
            </a:r>
          </a:p>
        </p:txBody>
      </p:sp>
      <p:sp>
        <p:nvSpPr>
          <p:cNvPr id="805" name="38.8"/>
          <p:cNvSpPr txBox="1"/>
          <p:nvPr/>
        </p:nvSpPr>
        <p:spPr>
          <a:xfrm>
            <a:off x="15003201" y="5051888"/>
            <a:ext cx="166179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38.8</a:t>
            </a:r>
          </a:p>
        </p:txBody>
      </p:sp>
      <p:sp>
        <p:nvSpPr>
          <p:cNvPr id="806" name="43.2"/>
          <p:cNvSpPr txBox="1"/>
          <p:nvPr/>
        </p:nvSpPr>
        <p:spPr>
          <a:xfrm>
            <a:off x="15032538" y="7021065"/>
            <a:ext cx="16031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43.2</a:t>
            </a:r>
          </a:p>
        </p:txBody>
      </p:sp>
      <p:sp>
        <p:nvSpPr>
          <p:cNvPr id="807" name="57.3"/>
          <p:cNvSpPr txBox="1"/>
          <p:nvPr/>
        </p:nvSpPr>
        <p:spPr>
          <a:xfrm>
            <a:off x="15185763" y="8800748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808" name="SoTA No. 1…"/>
          <p:cNvSpPr txBox="1"/>
          <p:nvPr/>
        </p:nvSpPr>
        <p:spPr>
          <a:xfrm>
            <a:off x="1559422" y="8737248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809" name="모서리가 둥근 직사각형"/>
          <p:cNvSpPr/>
          <p:nvPr/>
        </p:nvSpPr>
        <p:spPr>
          <a:xfrm>
            <a:off x="5780911" y="4759539"/>
            <a:ext cx="11246578" cy="3431181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810" name="80 Epochs"/>
          <p:cNvSpPr txBox="1"/>
          <p:nvPr/>
        </p:nvSpPr>
        <p:spPr>
          <a:xfrm>
            <a:off x="2135621" y="6063146"/>
            <a:ext cx="132715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811" name="35 Epochs"/>
          <p:cNvSpPr txBox="1"/>
          <p:nvPr/>
        </p:nvSpPr>
        <p:spPr>
          <a:xfrm>
            <a:off x="2163244" y="4051387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812" name="35 Epochs"/>
          <p:cNvSpPr txBox="1"/>
          <p:nvPr/>
        </p:nvSpPr>
        <p:spPr>
          <a:xfrm>
            <a:off x="2163244" y="7963374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YOLOv5 S"/>
          <p:cNvSpPr txBox="1"/>
          <p:nvPr/>
        </p:nvSpPr>
        <p:spPr>
          <a:xfrm>
            <a:off x="949060" y="3082711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817" name="YOLOv5 S"/>
          <p:cNvSpPr txBox="1"/>
          <p:nvPr/>
        </p:nvSpPr>
        <p:spPr>
          <a:xfrm>
            <a:off x="949060" y="5051888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818" name="YOLOv5 L"/>
          <p:cNvSpPr txBox="1"/>
          <p:nvPr/>
        </p:nvSpPr>
        <p:spPr>
          <a:xfrm>
            <a:off x="949060" y="7021065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819" name="3.5 hours"/>
          <p:cNvSpPr txBox="1"/>
          <p:nvPr/>
        </p:nvSpPr>
        <p:spPr>
          <a:xfrm>
            <a:off x="10481793" y="3082711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820" name="1 hour"/>
          <p:cNvSpPr txBox="1"/>
          <p:nvPr/>
        </p:nvSpPr>
        <p:spPr>
          <a:xfrm>
            <a:off x="10962552" y="5051888"/>
            <a:ext cx="143637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1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</a:t>
            </a:r>
          </a:p>
        </p:txBody>
      </p:sp>
      <p:sp>
        <p:nvSpPr>
          <p:cNvPr id="821" name="3.5 hours"/>
          <p:cNvSpPr txBox="1"/>
          <p:nvPr/>
        </p:nvSpPr>
        <p:spPr>
          <a:xfrm>
            <a:off x="10481793" y="7021065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822" name="선"/>
          <p:cNvSpPr/>
          <p:nvPr/>
        </p:nvSpPr>
        <p:spPr>
          <a:xfrm>
            <a:off x="818474" y="2623415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23" name="선"/>
          <p:cNvSpPr/>
          <p:nvPr/>
        </p:nvSpPr>
        <p:spPr>
          <a:xfrm>
            <a:off x="818474" y="8547161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24" name="학습시간"/>
          <p:cNvSpPr txBox="1"/>
          <p:nvPr/>
        </p:nvSpPr>
        <p:spPr>
          <a:xfrm>
            <a:off x="10352952" y="1366529"/>
            <a:ext cx="26555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학습시간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825" name="1 Epoch당 소요시간"/>
          <p:cNvSpPr txBox="1"/>
          <p:nvPr/>
        </p:nvSpPr>
        <p:spPr>
          <a:xfrm>
            <a:off x="10032182" y="9028772"/>
            <a:ext cx="32971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 Epoch당 소요시간</a:t>
            </a:r>
          </a:p>
        </p:txBody>
      </p:sp>
      <p:sp>
        <p:nvSpPr>
          <p:cNvPr id="826" name="BP400"/>
          <p:cNvSpPr txBox="1"/>
          <p:nvPr/>
        </p:nvSpPr>
        <p:spPr>
          <a:xfrm>
            <a:off x="1487350" y="1214129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827" name="이미지사이즈"/>
          <p:cNvSpPr txBox="1"/>
          <p:nvPr/>
        </p:nvSpPr>
        <p:spPr>
          <a:xfrm>
            <a:off x="5516172" y="1366528"/>
            <a:ext cx="392811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이미지사이즈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828" name="640 * x"/>
          <p:cNvSpPr txBox="1"/>
          <p:nvPr/>
        </p:nvSpPr>
        <p:spPr>
          <a:xfrm>
            <a:off x="6125709" y="3082710"/>
            <a:ext cx="270903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829" name="320 * x"/>
          <p:cNvSpPr txBox="1"/>
          <p:nvPr/>
        </p:nvSpPr>
        <p:spPr>
          <a:xfrm>
            <a:off x="6175937" y="5051887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830" name="320 * x"/>
          <p:cNvSpPr txBox="1"/>
          <p:nvPr/>
        </p:nvSpPr>
        <p:spPr>
          <a:xfrm>
            <a:off x="6173714" y="7021064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831" name="mAP@.5:.95"/>
          <p:cNvSpPr txBox="1"/>
          <p:nvPr/>
        </p:nvSpPr>
        <p:spPr>
          <a:xfrm>
            <a:off x="14412905" y="1366529"/>
            <a:ext cx="284238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mAP</a:t>
            </a:r>
            <a:r>
              <a:rPr spc="-90" sz="3000">
                <a:latin typeface="Avenir Next Medium"/>
                <a:ea typeface="Avenir Next Medium"/>
                <a:cs typeface="Avenir Next Medium"/>
                <a:sym typeface="Avenir Next Medium"/>
              </a:rPr>
              <a:t>@.5:.95</a:t>
            </a:r>
          </a:p>
        </p:txBody>
      </p:sp>
      <p:sp>
        <p:nvSpPr>
          <p:cNvPr id="832" name="62.1"/>
          <p:cNvSpPr txBox="1"/>
          <p:nvPr/>
        </p:nvSpPr>
        <p:spPr>
          <a:xfrm>
            <a:off x="15112992" y="3082711"/>
            <a:ext cx="144221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62.1</a:t>
            </a:r>
          </a:p>
        </p:txBody>
      </p:sp>
      <p:sp>
        <p:nvSpPr>
          <p:cNvPr id="833" name="38.8"/>
          <p:cNvSpPr txBox="1"/>
          <p:nvPr/>
        </p:nvSpPr>
        <p:spPr>
          <a:xfrm>
            <a:off x="15003201" y="5051888"/>
            <a:ext cx="166179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38.8</a:t>
            </a:r>
          </a:p>
        </p:txBody>
      </p:sp>
      <p:sp>
        <p:nvSpPr>
          <p:cNvPr id="834" name="43.2"/>
          <p:cNvSpPr txBox="1"/>
          <p:nvPr/>
        </p:nvSpPr>
        <p:spPr>
          <a:xfrm>
            <a:off x="15032538" y="7021065"/>
            <a:ext cx="16031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43.2</a:t>
            </a:r>
          </a:p>
        </p:txBody>
      </p:sp>
      <p:sp>
        <p:nvSpPr>
          <p:cNvPr id="835" name="모서리가 둥근 직사각형"/>
          <p:cNvSpPr/>
          <p:nvPr/>
        </p:nvSpPr>
        <p:spPr>
          <a:xfrm>
            <a:off x="744223" y="2851601"/>
            <a:ext cx="16725303" cy="1692319"/>
          </a:xfrm>
          <a:prstGeom prst="roundRect">
            <a:avLst>
              <a:gd name="adj" fmla="val 11257"/>
            </a:avLst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36" name="57.3"/>
          <p:cNvSpPr txBox="1"/>
          <p:nvPr/>
        </p:nvSpPr>
        <p:spPr>
          <a:xfrm>
            <a:off x="15185763" y="8800748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837" name="SoTA No. 1…"/>
          <p:cNvSpPr txBox="1"/>
          <p:nvPr/>
        </p:nvSpPr>
        <p:spPr>
          <a:xfrm>
            <a:off x="1559422" y="8737248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838" name="80 Epochs"/>
          <p:cNvSpPr txBox="1"/>
          <p:nvPr/>
        </p:nvSpPr>
        <p:spPr>
          <a:xfrm>
            <a:off x="2135621" y="6063146"/>
            <a:ext cx="132715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839" name="35 Epochs"/>
          <p:cNvSpPr txBox="1"/>
          <p:nvPr/>
        </p:nvSpPr>
        <p:spPr>
          <a:xfrm>
            <a:off x="2163244" y="4051387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840" name="35 Epochs"/>
          <p:cNvSpPr txBox="1"/>
          <p:nvPr/>
        </p:nvSpPr>
        <p:spPr>
          <a:xfrm>
            <a:off x="2163244" y="7963374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G_3702.jpeg" descr="IMG_370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09501" y="5146727"/>
            <a:ext cx="6976536" cy="523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5" name="2332274852EAD6AE09.jpeg.jpeg" descr="2332274852EAD6AE09.jpeg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5269" y="-47192"/>
            <a:ext cx="6985001" cy="523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img.jpeg" descr="im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7888" y="-447422"/>
            <a:ext cx="7366001" cy="552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242D6D4F553646A416.jpeg.jpeg" descr="242D6D4F553646A416.jpeg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37888" y="5000677"/>
            <a:ext cx="7366001" cy="552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Result"/>
          <p:cNvSpPr txBox="1"/>
          <p:nvPr/>
        </p:nvSpPr>
        <p:spPr>
          <a:xfrm>
            <a:off x="802681" y="4610100"/>
            <a:ext cx="233299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img.jpeg" descr="im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40394" y="5379715"/>
            <a:ext cx="5842001" cy="438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IMG_4331.PNG" descr="IMG_4331.PNG"/>
          <p:cNvPicPr>
            <a:picLocks noChangeAspect="1"/>
          </p:cNvPicPr>
          <p:nvPr/>
        </p:nvPicPr>
        <p:blipFill>
          <a:blip r:embed="rId3">
            <a:extLst/>
          </a:blip>
          <a:srcRect l="0" t="11308" r="0" b="43053"/>
          <a:stretch>
            <a:fillRect/>
          </a:stretch>
        </p:blipFill>
        <p:spPr>
          <a:xfrm>
            <a:off x="3971606" y="5379715"/>
            <a:ext cx="4433504" cy="438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IMG_4336.PNG" descr="IMG_4336.PNG"/>
          <p:cNvPicPr>
            <a:picLocks noChangeAspect="1"/>
          </p:cNvPicPr>
          <p:nvPr/>
        </p:nvPicPr>
        <p:blipFill>
          <a:blip r:embed="rId4">
            <a:extLst/>
          </a:blip>
          <a:srcRect l="0" t="11418" r="0" b="44479"/>
          <a:stretch>
            <a:fillRect/>
          </a:stretch>
        </p:blipFill>
        <p:spPr>
          <a:xfrm>
            <a:off x="3948389" y="643444"/>
            <a:ext cx="4480047" cy="4278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5" name="242D6D4F553646A416.jpeg.jpeg" descr="242D6D4F553646A416.jpeg.jpeg"/>
          <p:cNvPicPr>
            <a:picLocks noChangeAspect="1"/>
          </p:cNvPicPr>
          <p:nvPr/>
        </p:nvPicPr>
        <p:blipFill>
          <a:blip r:embed="rId5">
            <a:extLst/>
          </a:blip>
          <a:srcRect l="0" t="0" r="0" b="4276"/>
          <a:stretch>
            <a:fillRect/>
          </a:stretch>
        </p:blipFill>
        <p:spPr>
          <a:xfrm>
            <a:off x="11981657" y="643444"/>
            <a:ext cx="5959401" cy="4278426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BP400"/>
          <p:cNvSpPr txBox="1"/>
          <p:nvPr/>
        </p:nvSpPr>
        <p:spPr>
          <a:xfrm>
            <a:off x="8992811" y="4533900"/>
            <a:ext cx="2623694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pic>
        <p:nvPicPr>
          <p:cNvPr id="857" name="스크린샷 2022-04-15 오후 1.09.31.png" descr="스크린샷 2022-04-15 오후 1.09.3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4130" y="4212112"/>
            <a:ext cx="1809554" cy="1862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지금까지의 결론"/>
          <p:cNvSpPr txBox="1"/>
          <p:nvPr/>
        </p:nvSpPr>
        <p:spPr>
          <a:xfrm>
            <a:off x="6222237" y="4587240"/>
            <a:ext cx="5843525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지금까지의 결론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복잡한 모델의 정확도가 더 높음…"/>
          <p:cNvSpPr txBox="1"/>
          <p:nvPr/>
        </p:nvSpPr>
        <p:spPr>
          <a:xfrm>
            <a:off x="2681287" y="3329940"/>
            <a:ext cx="12925426" cy="362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복잡한 모델의 정확도가 더 높음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이미지 사이즈가 크면 정확도가 더 높음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클래스 수가 적으면 정확도가 높음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정확도 향상을 위한 추가 방법"/>
          <p:cNvSpPr txBox="1"/>
          <p:nvPr/>
        </p:nvSpPr>
        <p:spPr>
          <a:xfrm>
            <a:off x="3779773" y="4587240"/>
            <a:ext cx="10728453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정확도 향상을 위한 추가 방법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스크린샷 2022-04-12 오후 11.32.33.png" descr="스크린샷 2022-04-12 오후 11.32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90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직접 만든 워크시트"/>
          <p:cNvSpPr txBox="1"/>
          <p:nvPr/>
        </p:nvSpPr>
        <p:spPr>
          <a:xfrm>
            <a:off x="2061709" y="1443623"/>
            <a:ext cx="67823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만든 워크시트</a:t>
            </a:r>
          </a:p>
        </p:txBody>
      </p:sp>
      <p:sp>
        <p:nvSpPr>
          <p:cNvPr id="218" name="섭취량 그래프"/>
          <p:cNvSpPr txBox="1"/>
          <p:nvPr/>
        </p:nvSpPr>
        <p:spPr>
          <a:xfrm>
            <a:off x="8263542" y="5409915"/>
            <a:ext cx="2594865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19" sz="4000">
                <a:solidFill>
                  <a:srgbClr val="FF2600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섭취량 그래프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데이터 보강…"/>
          <p:cNvSpPr txBox="1"/>
          <p:nvPr/>
        </p:nvSpPr>
        <p:spPr>
          <a:xfrm>
            <a:off x="6196711" y="2811779"/>
            <a:ext cx="5894579" cy="466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데이터 보강</a:t>
            </a:r>
          </a:p>
          <a:p>
            <a: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클래스 축소</a:t>
            </a:r>
          </a:p>
          <a:p>
            <a: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2개 모델 사용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어떤 데이터를 보강해야 할까?…"/>
          <p:cNvSpPr txBox="1"/>
          <p:nvPr/>
        </p:nvSpPr>
        <p:spPr>
          <a:xfrm>
            <a:off x="3676650" y="3813810"/>
            <a:ext cx="10934701" cy="265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50000"/>
              </a:lnSpc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어떤 데이터를 보강해야 할까?</a:t>
            </a:r>
          </a:p>
          <a:p>
            <a:pPr algn="ctr" defTabSz="2438400">
              <a:lnSpc>
                <a:spcPct val="150000"/>
              </a:lnSpc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어떤 클래스를 삭제해야 할까?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9" name="2D 세로형 막대 차트"/>
          <p:cNvGraphicFramePr/>
          <p:nvPr/>
        </p:nvGraphicFramePr>
        <p:xfrm>
          <a:off x="1159204" y="2697216"/>
          <a:ext cx="15969591" cy="694364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870" name="BP400 Best Model"/>
          <p:cNvSpPr txBox="1"/>
          <p:nvPr/>
        </p:nvSpPr>
        <p:spPr>
          <a:xfrm>
            <a:off x="5649539" y="810010"/>
            <a:ext cx="722960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 Best Model</a:t>
            </a:r>
          </a:p>
        </p:txBody>
      </p:sp>
      <p:sp>
        <p:nvSpPr>
          <p:cNvPr id="871" name="선"/>
          <p:cNvSpPr/>
          <p:nvPr/>
        </p:nvSpPr>
        <p:spPr>
          <a:xfrm flipV="1">
            <a:off x="16539374" y="6117646"/>
            <a:ext cx="401456" cy="2215159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72" name="돼지고기…"/>
          <p:cNvSpPr txBox="1"/>
          <p:nvPr/>
        </p:nvSpPr>
        <p:spPr>
          <a:xfrm>
            <a:off x="15895021" y="4859899"/>
            <a:ext cx="17094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돼지고기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김치찌개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1181" y="4285530"/>
            <a:ext cx="1588940" cy="1588940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네이버  통합검색어 트렌드"/>
          <p:cNvSpPr txBox="1"/>
          <p:nvPr/>
        </p:nvSpPr>
        <p:spPr>
          <a:xfrm>
            <a:off x="5971968" y="4610100"/>
            <a:ext cx="8799577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00BF18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네이버  통합검색어 트렌드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881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885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886" name="직사각형"/>
          <p:cNvSpPr/>
          <p:nvPr/>
        </p:nvSpPr>
        <p:spPr>
          <a:xfrm>
            <a:off x="9288871" y="1808116"/>
            <a:ext cx="4892675" cy="7715217"/>
          </a:xfrm>
          <a:prstGeom prst="rect">
            <a:avLst/>
          </a:prstGeom>
          <a:solidFill>
            <a:srgbClr val="56A1F3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890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891" name="직사각형"/>
          <p:cNvSpPr/>
          <p:nvPr/>
        </p:nvSpPr>
        <p:spPr>
          <a:xfrm>
            <a:off x="9288871" y="1808116"/>
            <a:ext cx="4892675" cy="7715217"/>
          </a:xfrm>
          <a:prstGeom prst="rect">
            <a:avLst/>
          </a:prstGeom>
          <a:solidFill>
            <a:srgbClr val="56A1F3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2" name="직사각형"/>
          <p:cNvSpPr/>
          <p:nvPr/>
        </p:nvSpPr>
        <p:spPr>
          <a:xfrm>
            <a:off x="4395174" y="1808116"/>
            <a:ext cx="4892674" cy="7715217"/>
          </a:xfrm>
          <a:prstGeom prst="rect">
            <a:avLst/>
          </a:prstGeom>
          <a:solidFill>
            <a:srgbClr val="FF4D00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896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897" name="데이터 보강"/>
          <p:cNvSpPr txBox="1"/>
          <p:nvPr/>
        </p:nvSpPr>
        <p:spPr>
          <a:xfrm>
            <a:off x="4521137" y="2172999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데이터 보강</a:t>
            </a:r>
          </a:p>
        </p:txBody>
      </p:sp>
      <p:sp>
        <p:nvSpPr>
          <p:cNvPr id="898" name="선"/>
          <p:cNvSpPr/>
          <p:nvPr/>
        </p:nvSpPr>
        <p:spPr>
          <a:xfrm flipV="1">
            <a:off x="3030398" y="3477148"/>
            <a:ext cx="1443494" cy="1443493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9" name="돼지고기…"/>
          <p:cNvSpPr txBox="1"/>
          <p:nvPr/>
        </p:nvSpPr>
        <p:spPr>
          <a:xfrm>
            <a:off x="1348428" y="5019532"/>
            <a:ext cx="17094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돼지고기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김치찌개</a:t>
            </a:r>
          </a:p>
        </p:txBody>
      </p:sp>
      <p:sp>
        <p:nvSpPr>
          <p:cNvPr id="900" name="직사각형"/>
          <p:cNvSpPr/>
          <p:nvPr/>
        </p:nvSpPr>
        <p:spPr>
          <a:xfrm>
            <a:off x="4395174" y="1808116"/>
            <a:ext cx="4892674" cy="3833145"/>
          </a:xfrm>
          <a:prstGeom prst="rect">
            <a:avLst/>
          </a:prstGeom>
          <a:solidFill>
            <a:srgbClr val="FF4D00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데이터…"/>
          <p:cNvSpPr txBox="1"/>
          <p:nvPr/>
        </p:nvSpPr>
        <p:spPr>
          <a:xfrm>
            <a:off x="1648723" y="2818160"/>
            <a:ext cx="2239646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데이터</a:t>
            </a:r>
          </a:p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수집</a:t>
            </a:r>
          </a:p>
        </p:txBody>
      </p:sp>
      <p:pic>
        <p:nvPicPr>
          <p:cNvPr id="903" name="돼지고기김치찌개_11.jpg" descr="돼지고기김치찌개_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3959" y="-279793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돼지고기김치찌개_22.jpg" descr="돼지고기김치찌개_2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962" y="-74532"/>
            <a:ext cx="4318001" cy="2880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5" name="돼지고기김치찌개_151.jpg" descr="돼지고기김치찌개_15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1962" y="2748989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돼지고기김치찌개_188.jpg" descr="돼지고기김치찌개_18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01962" y="6393558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돼지고기김치찌개_156.jpg" descr="돼지고기김치찌개_156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13959" y="6701993"/>
            <a:ext cx="4318001" cy="4264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돼지고기김치찌개_1.jpg" descr="돼지고기김치찌개_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13959" y="3909834"/>
            <a:ext cx="4318001" cy="2880916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109 Images"/>
          <p:cNvSpPr txBox="1"/>
          <p:nvPr/>
        </p:nvSpPr>
        <p:spPr>
          <a:xfrm>
            <a:off x="1072460" y="6308087"/>
            <a:ext cx="33921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180" sz="6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/>
            <a:r>
              <a:t>109 Images</a:t>
            </a:r>
          </a:p>
        </p:txBody>
      </p:sp>
      <p:sp>
        <p:nvSpPr>
          <p:cNvPr id="910" name="Web Crawling"/>
          <p:cNvSpPr txBox="1"/>
          <p:nvPr/>
        </p:nvSpPr>
        <p:spPr>
          <a:xfrm>
            <a:off x="1385515" y="7331940"/>
            <a:ext cx="276606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Web Crawling </a:t>
            </a:r>
          </a:p>
        </p:txBody>
      </p:sp>
      <p:pic>
        <p:nvPicPr>
          <p:cNvPr id="911" name="돼지고기김치찌개_12.jpg" descr="돼지고기김치찌개_12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67604" y="-84825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돼지고기김치찌개_167.jpg" descr="돼지고기김치찌개_167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967604" y="7493871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돼지고기김치찌개_176.jpg" descr="돼지고기김치찌개_176.jpg"/>
          <p:cNvPicPr>
            <a:picLocks noChangeAspect="1"/>
          </p:cNvPicPr>
          <p:nvPr/>
        </p:nvPicPr>
        <p:blipFill>
          <a:blip r:embed="rId10">
            <a:extLst/>
          </a:blip>
          <a:srcRect l="0" t="31237" r="0" b="18525"/>
          <a:stretch>
            <a:fillRect/>
          </a:stretch>
        </p:blipFill>
        <p:spPr>
          <a:xfrm>
            <a:off x="13967604" y="3958297"/>
            <a:ext cx="4318001" cy="4148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Labeling &amp; Augmentation"/>
          <p:cNvSpPr txBox="1"/>
          <p:nvPr/>
        </p:nvSpPr>
        <p:spPr>
          <a:xfrm>
            <a:off x="3757929" y="4610100"/>
            <a:ext cx="10772141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Labeling &amp; Augmentation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12184" t="15029" r="48665" b="29784"/>
          <a:stretch>
            <a:fillRect/>
          </a:stretch>
        </p:blipFill>
        <p:spPr>
          <a:xfrm>
            <a:off x="7165571" y="3728363"/>
            <a:ext cx="12168840" cy="964879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한 달 만에 포기…"/>
          <p:cNvSpPr txBox="1"/>
          <p:nvPr/>
        </p:nvSpPr>
        <p:spPr>
          <a:xfrm>
            <a:off x="2061709" y="1443623"/>
            <a:ext cx="646328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한 달 만에 포기…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xIWWM_a-_400x400.jpg" descr="xIWWM_a-_400x4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263" y="4489263"/>
            <a:ext cx="1308474" cy="1308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447" y="4566110"/>
            <a:ext cx="6243290" cy="1154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스크린샷 2022-04-14 오후 1.49.21.png" descr="스크린샷 2022-04-14 오후 1.49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632" y="807399"/>
            <a:ext cx="15538736" cy="1028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스크린샷 2022-04-11 오후 4.12.31(2).png" descr="스크린샷 2022-04-11 오후 4.12.31(2).png"/>
          <p:cNvPicPr>
            <a:picLocks noChangeAspect="1"/>
          </p:cNvPicPr>
          <p:nvPr/>
        </p:nvPicPr>
        <p:blipFill>
          <a:blip r:embed="rId2">
            <a:extLst/>
          </a:blip>
          <a:srcRect l="31211" t="29904" r="34179" b="11380"/>
          <a:stretch>
            <a:fillRect/>
          </a:stretch>
        </p:blipFill>
        <p:spPr>
          <a:xfrm>
            <a:off x="1669294" y="1228526"/>
            <a:ext cx="7384703" cy="7830058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Flip Horizontal…"/>
          <p:cNvSpPr txBox="1"/>
          <p:nvPr/>
        </p:nvSpPr>
        <p:spPr>
          <a:xfrm>
            <a:off x="10619738" y="2705100"/>
            <a:ext cx="5627117" cy="487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239" sz="8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Flip Horizontal</a:t>
            </a:r>
          </a:p>
          <a:p>
            <a:pPr algn="ctr" defTabSz="2438400">
              <a:defRPr spc="-239" sz="8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Rotation 10</a:t>
            </a:r>
          </a:p>
          <a:p>
            <a:pPr algn="ctr" defTabSz="2438400">
              <a:defRPr spc="-239" sz="8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Shear 10</a:t>
            </a:r>
          </a:p>
          <a:p>
            <a:pPr algn="ctr" defTabSz="2438400">
              <a:defRPr spc="-239" sz="8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Brightness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-----------------_21_jpg.rf.206ee76e504e6c921b1660af2eaa1128.jpg" descr="-----------------_21_jpg.rf.206ee76e504e6c921b1660af2eaa112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5428" y="6090956"/>
            <a:ext cx="6311154" cy="419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-----------------_21_jpg.rf.4889ae998f67d6526e73acb28d9e126f.jpg" descr="-----------------_21_jpg.rf.4889ae998f67d6526e73acb28d9e126f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6148" y="6090956"/>
            <a:ext cx="6311154" cy="419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-----------------_21_jpg.rf.d9f198362aebf8cca227e9e8c767814d.jpg" descr="-----------------_21_jpg.rf.d9f198362aebf8cca227e9e8c767814d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94137" y="6090956"/>
            <a:ext cx="6311154" cy="41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Total 327 Images"/>
          <p:cNvSpPr txBox="1"/>
          <p:nvPr/>
        </p:nvSpPr>
        <p:spPr>
          <a:xfrm>
            <a:off x="4567133" y="2623192"/>
            <a:ext cx="915373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2438400">
              <a:defRPr spc="-300" sz="10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Total 327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934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935" name="클래스 축소"/>
          <p:cNvSpPr txBox="1"/>
          <p:nvPr/>
        </p:nvSpPr>
        <p:spPr>
          <a:xfrm>
            <a:off x="4521137" y="8256001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클래스 축소</a:t>
            </a:r>
          </a:p>
        </p:txBody>
      </p:sp>
      <p:sp>
        <p:nvSpPr>
          <p:cNvPr id="936" name="직사각형"/>
          <p:cNvSpPr/>
          <p:nvPr/>
        </p:nvSpPr>
        <p:spPr>
          <a:xfrm>
            <a:off x="4395174" y="5633526"/>
            <a:ext cx="4892674" cy="3889807"/>
          </a:xfrm>
          <a:prstGeom prst="rect">
            <a:avLst/>
          </a:prstGeom>
          <a:solidFill>
            <a:srgbClr val="FF4D00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두부 부침…"/>
          <p:cNvSpPr txBox="1"/>
          <p:nvPr/>
        </p:nvSpPr>
        <p:spPr>
          <a:xfrm>
            <a:off x="3376283" y="6608792"/>
            <a:ext cx="2281556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두부 부침</a:t>
            </a:r>
          </a:p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두부 구이</a:t>
            </a:r>
          </a:p>
        </p:txBody>
      </p:sp>
      <p:sp>
        <p:nvSpPr>
          <p:cNvPr id="941" name="참치삼각김밥…"/>
          <p:cNvSpPr txBox="1"/>
          <p:nvPr/>
        </p:nvSpPr>
        <p:spPr>
          <a:xfrm>
            <a:off x="7942378" y="6608792"/>
            <a:ext cx="319405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참치삼각김밥</a:t>
            </a:r>
          </a:p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갈비삼각김밥</a:t>
            </a:r>
          </a:p>
        </p:txBody>
      </p:sp>
      <p:sp>
        <p:nvSpPr>
          <p:cNvPr id="942" name="유사 클래스 통합"/>
          <p:cNvSpPr txBox="1"/>
          <p:nvPr/>
        </p:nvSpPr>
        <p:spPr>
          <a:xfrm>
            <a:off x="5530913" y="1864625"/>
            <a:ext cx="7226174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유사 클래스 통합</a:t>
            </a:r>
          </a:p>
        </p:txBody>
      </p:sp>
      <p:sp>
        <p:nvSpPr>
          <p:cNvPr id="943" name="자장면…"/>
          <p:cNvSpPr txBox="1"/>
          <p:nvPr/>
        </p:nvSpPr>
        <p:spPr>
          <a:xfrm>
            <a:off x="13951194" y="6608792"/>
            <a:ext cx="1603376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자장면</a:t>
            </a:r>
          </a:p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간자장</a:t>
            </a:r>
          </a:p>
        </p:txBody>
      </p:sp>
      <p:sp>
        <p:nvSpPr>
          <p:cNvPr id="944" name="두부 부침"/>
          <p:cNvSpPr txBox="1"/>
          <p:nvPr/>
        </p:nvSpPr>
        <p:spPr>
          <a:xfrm>
            <a:off x="3376283" y="4620119"/>
            <a:ext cx="228155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두부 부침</a:t>
            </a:r>
          </a:p>
        </p:txBody>
      </p:sp>
      <p:sp>
        <p:nvSpPr>
          <p:cNvPr id="945" name="삼각김밥"/>
          <p:cNvSpPr txBox="1"/>
          <p:nvPr/>
        </p:nvSpPr>
        <p:spPr>
          <a:xfrm>
            <a:off x="8472603" y="4620119"/>
            <a:ext cx="21336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삼각김밥</a:t>
            </a:r>
          </a:p>
        </p:txBody>
      </p:sp>
      <p:sp>
        <p:nvSpPr>
          <p:cNvPr id="946" name="자장면"/>
          <p:cNvSpPr txBox="1"/>
          <p:nvPr/>
        </p:nvSpPr>
        <p:spPr>
          <a:xfrm>
            <a:off x="13951194" y="4620119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자장면</a:t>
            </a:r>
          </a:p>
        </p:txBody>
      </p:sp>
      <p:sp>
        <p:nvSpPr>
          <p:cNvPr id="947" name="빼기"/>
          <p:cNvSpPr/>
          <p:nvPr/>
        </p:nvSpPr>
        <p:spPr>
          <a:xfrm>
            <a:off x="2182558" y="718029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3814" y="9486"/>
                </a:moveTo>
                <a:lnTo>
                  <a:pt x="17754" y="9486"/>
                </a:lnTo>
                <a:cubicBezTo>
                  <a:pt x="17789" y="9486"/>
                  <a:pt x="17818" y="9515"/>
                  <a:pt x="17818" y="9550"/>
                </a:cubicBezTo>
                <a:lnTo>
                  <a:pt x="17818" y="12082"/>
                </a:lnTo>
                <a:cubicBezTo>
                  <a:pt x="17818" y="12117"/>
                  <a:pt x="17789" y="12146"/>
                  <a:pt x="17754" y="12146"/>
                </a:cubicBezTo>
                <a:lnTo>
                  <a:pt x="3814" y="12146"/>
                </a:lnTo>
                <a:cubicBezTo>
                  <a:pt x="3779" y="12146"/>
                  <a:pt x="3750" y="12117"/>
                  <a:pt x="3750" y="12082"/>
                </a:cubicBezTo>
                <a:lnTo>
                  <a:pt x="3750" y="9550"/>
                </a:lnTo>
                <a:cubicBezTo>
                  <a:pt x="3750" y="9515"/>
                  <a:pt x="3779" y="9486"/>
                  <a:pt x="3814" y="9486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8" name="빼기"/>
          <p:cNvSpPr/>
          <p:nvPr/>
        </p:nvSpPr>
        <p:spPr>
          <a:xfrm>
            <a:off x="6822797" y="718029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3814" y="9486"/>
                </a:moveTo>
                <a:lnTo>
                  <a:pt x="17754" y="9486"/>
                </a:lnTo>
                <a:cubicBezTo>
                  <a:pt x="17789" y="9486"/>
                  <a:pt x="17818" y="9515"/>
                  <a:pt x="17818" y="9550"/>
                </a:cubicBezTo>
                <a:lnTo>
                  <a:pt x="17818" y="12082"/>
                </a:lnTo>
                <a:cubicBezTo>
                  <a:pt x="17818" y="12117"/>
                  <a:pt x="17789" y="12146"/>
                  <a:pt x="17754" y="12146"/>
                </a:cubicBezTo>
                <a:lnTo>
                  <a:pt x="3814" y="12146"/>
                </a:lnTo>
                <a:cubicBezTo>
                  <a:pt x="3779" y="12146"/>
                  <a:pt x="3750" y="12117"/>
                  <a:pt x="3750" y="12082"/>
                </a:cubicBezTo>
                <a:lnTo>
                  <a:pt x="3750" y="9550"/>
                </a:lnTo>
                <a:cubicBezTo>
                  <a:pt x="3750" y="9515"/>
                  <a:pt x="3779" y="9486"/>
                  <a:pt x="3814" y="9486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9" name="빼기"/>
          <p:cNvSpPr/>
          <p:nvPr/>
        </p:nvSpPr>
        <p:spPr>
          <a:xfrm>
            <a:off x="12856786" y="718029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3814" y="9486"/>
                </a:moveTo>
                <a:lnTo>
                  <a:pt x="17754" y="9486"/>
                </a:lnTo>
                <a:cubicBezTo>
                  <a:pt x="17789" y="9486"/>
                  <a:pt x="17818" y="9515"/>
                  <a:pt x="17818" y="9550"/>
                </a:cubicBezTo>
                <a:lnTo>
                  <a:pt x="17818" y="12082"/>
                </a:lnTo>
                <a:cubicBezTo>
                  <a:pt x="17818" y="12117"/>
                  <a:pt x="17789" y="12146"/>
                  <a:pt x="17754" y="12146"/>
                </a:cubicBezTo>
                <a:lnTo>
                  <a:pt x="3814" y="12146"/>
                </a:lnTo>
                <a:cubicBezTo>
                  <a:pt x="3779" y="12146"/>
                  <a:pt x="3750" y="12117"/>
                  <a:pt x="3750" y="12082"/>
                </a:cubicBezTo>
                <a:lnTo>
                  <a:pt x="3750" y="9550"/>
                </a:lnTo>
                <a:cubicBezTo>
                  <a:pt x="3750" y="9515"/>
                  <a:pt x="3779" y="9486"/>
                  <a:pt x="3814" y="9486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0" name="모서리가 둥근 직사각형"/>
          <p:cNvSpPr/>
          <p:nvPr/>
        </p:nvSpPr>
        <p:spPr>
          <a:xfrm>
            <a:off x="2757443" y="4328019"/>
            <a:ext cx="13563922" cy="1270001"/>
          </a:xfrm>
          <a:prstGeom prst="roundRect">
            <a:avLst>
              <a:gd name="adj" fmla="val 15000"/>
            </a:avLst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39개 클래스 삭제"/>
          <p:cNvSpPr txBox="1"/>
          <p:nvPr/>
        </p:nvSpPr>
        <p:spPr>
          <a:xfrm>
            <a:off x="5412041" y="1864625"/>
            <a:ext cx="7463918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39개 클래스 삭제</a:t>
            </a:r>
          </a:p>
        </p:txBody>
      </p:sp>
      <p:sp>
        <p:nvSpPr>
          <p:cNvPr id="955" name="배추된장국"/>
          <p:cNvSpPr txBox="1"/>
          <p:nvPr/>
        </p:nvSpPr>
        <p:spPr>
          <a:xfrm>
            <a:off x="2391221" y="4393848"/>
            <a:ext cx="319405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배추된장국</a:t>
            </a:r>
          </a:p>
        </p:txBody>
      </p:sp>
      <p:sp>
        <p:nvSpPr>
          <p:cNvPr id="956" name="두부구이"/>
          <p:cNvSpPr txBox="1"/>
          <p:nvPr/>
        </p:nvSpPr>
        <p:spPr>
          <a:xfrm>
            <a:off x="7865110" y="4393848"/>
            <a:ext cx="25577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두부구이</a:t>
            </a:r>
          </a:p>
        </p:txBody>
      </p:sp>
      <p:sp>
        <p:nvSpPr>
          <p:cNvPr id="957" name="근대된장국"/>
          <p:cNvSpPr txBox="1"/>
          <p:nvPr/>
        </p:nvSpPr>
        <p:spPr>
          <a:xfrm>
            <a:off x="12702728" y="4393848"/>
            <a:ext cx="319405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근대된장국</a:t>
            </a:r>
          </a:p>
        </p:txBody>
      </p:sp>
      <p:sp>
        <p:nvSpPr>
          <p:cNvPr id="958" name="미소된장국"/>
          <p:cNvSpPr txBox="1"/>
          <p:nvPr/>
        </p:nvSpPr>
        <p:spPr>
          <a:xfrm>
            <a:off x="10620428" y="6091762"/>
            <a:ext cx="292893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65" sz="55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미소된장국</a:t>
            </a:r>
          </a:p>
        </p:txBody>
      </p:sp>
      <p:sp>
        <p:nvSpPr>
          <p:cNvPr id="959" name="샐러드김밥"/>
          <p:cNvSpPr txBox="1"/>
          <p:nvPr/>
        </p:nvSpPr>
        <p:spPr>
          <a:xfrm>
            <a:off x="4738634" y="6091762"/>
            <a:ext cx="292893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65" sz="55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샐러드김밥</a:t>
            </a:r>
          </a:p>
        </p:txBody>
      </p:sp>
      <p:sp>
        <p:nvSpPr>
          <p:cNvPr id="960" name="…"/>
          <p:cNvSpPr txBox="1"/>
          <p:nvPr/>
        </p:nvSpPr>
        <p:spPr>
          <a:xfrm>
            <a:off x="8766492" y="8832511"/>
            <a:ext cx="75501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61" name="국수전골"/>
          <p:cNvSpPr txBox="1"/>
          <p:nvPr/>
        </p:nvSpPr>
        <p:spPr>
          <a:xfrm>
            <a:off x="8077200" y="7666981"/>
            <a:ext cx="21336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국수전골</a:t>
            </a:r>
          </a:p>
        </p:txBody>
      </p:sp>
      <p:sp>
        <p:nvSpPr>
          <p:cNvPr id="962" name="쑥갓나물무침"/>
          <p:cNvSpPr txBox="1"/>
          <p:nvPr/>
        </p:nvSpPr>
        <p:spPr>
          <a:xfrm>
            <a:off x="3238181" y="7666981"/>
            <a:ext cx="31940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쑥갓나물무침</a:t>
            </a:r>
          </a:p>
        </p:txBody>
      </p:sp>
      <p:sp>
        <p:nvSpPr>
          <p:cNvPr id="963" name="갈비삼각김밥"/>
          <p:cNvSpPr txBox="1"/>
          <p:nvPr/>
        </p:nvSpPr>
        <p:spPr>
          <a:xfrm>
            <a:off x="12557653" y="7666981"/>
            <a:ext cx="31940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갈비삼각김밥</a:t>
            </a:r>
          </a:p>
        </p:txBody>
      </p:sp>
      <p:sp>
        <p:nvSpPr>
          <p:cNvPr id="964" name="…"/>
          <p:cNvSpPr txBox="1"/>
          <p:nvPr/>
        </p:nvSpPr>
        <p:spPr>
          <a:xfrm>
            <a:off x="4457699" y="8832511"/>
            <a:ext cx="75501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65" name="…"/>
          <p:cNvSpPr txBox="1"/>
          <p:nvPr/>
        </p:nvSpPr>
        <p:spPr>
          <a:xfrm>
            <a:off x="13922246" y="8832511"/>
            <a:ext cx="75501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70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971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972" name="데이터 보강"/>
          <p:cNvSpPr txBox="1"/>
          <p:nvPr/>
        </p:nvSpPr>
        <p:spPr>
          <a:xfrm>
            <a:off x="4521137" y="2172999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데이터 보강</a:t>
            </a:r>
          </a:p>
        </p:txBody>
      </p:sp>
      <p:sp>
        <p:nvSpPr>
          <p:cNvPr id="973" name="선"/>
          <p:cNvSpPr/>
          <p:nvPr/>
        </p:nvSpPr>
        <p:spPr>
          <a:xfrm flipV="1">
            <a:off x="3030398" y="3477148"/>
            <a:ext cx="1443494" cy="1443493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74" name="돼지고기…"/>
          <p:cNvSpPr txBox="1"/>
          <p:nvPr/>
        </p:nvSpPr>
        <p:spPr>
          <a:xfrm>
            <a:off x="1348428" y="5019532"/>
            <a:ext cx="17094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돼지고기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김치찌개</a:t>
            </a:r>
          </a:p>
        </p:txBody>
      </p:sp>
      <p:sp>
        <p:nvSpPr>
          <p:cNvPr id="975" name="클래스 축소"/>
          <p:cNvSpPr txBox="1"/>
          <p:nvPr/>
        </p:nvSpPr>
        <p:spPr>
          <a:xfrm>
            <a:off x="4521137" y="8256001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클래스 축소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Model BP361"/>
          <p:cNvSpPr txBox="1"/>
          <p:nvPr/>
        </p:nvSpPr>
        <p:spPr>
          <a:xfrm>
            <a:off x="4427886" y="4025900"/>
            <a:ext cx="9432228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Model </a:t>
            </a:r>
            <a:r>
              <a:t>BP361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320 * x"/>
          <p:cNvSpPr/>
          <p:nvPr/>
        </p:nvSpPr>
        <p:spPr>
          <a:xfrm>
            <a:off x="13622097" y="3175307"/>
            <a:ext cx="3569003" cy="2486660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984" name="361개 클래스…"/>
          <p:cNvSpPr txBox="1"/>
          <p:nvPr/>
        </p:nvSpPr>
        <p:spPr>
          <a:xfrm>
            <a:off x="7572525" y="3192779"/>
            <a:ext cx="4899026" cy="3901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361개 클래스</a:t>
            </a:r>
          </a:p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음식 사진 657,535장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Train: 505,214 / +327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Validation: 72,147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Test: 80,174</a:t>
            </a:r>
          </a:p>
        </p:txBody>
      </p:sp>
      <p:pic>
        <p:nvPicPr>
          <p:cNvPr id="98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0" t="0" r="48245" b="50099"/>
          <a:stretch>
            <a:fillRect/>
          </a:stretch>
        </p:blipFill>
        <p:spPr>
          <a:xfrm>
            <a:off x="579126" y="2036564"/>
            <a:ext cx="6444793" cy="6213943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YOLOv5 S"/>
          <p:cNvSpPr txBox="1"/>
          <p:nvPr/>
        </p:nvSpPr>
        <p:spPr>
          <a:xfrm>
            <a:off x="14081672" y="6381443"/>
            <a:ext cx="264985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pple SD 산돌고딕 Neo 일반체"/>
        <a:ea typeface="Apple SD 산돌고딕 Neo 일반체"/>
        <a:cs typeface="Apple SD 산돌고딕 Neo 일반체"/>
      </a:majorFont>
      <a:minorFont>
        <a:latin typeface="Apple SD 산돌고딕 Neo 일반체"/>
        <a:ea typeface="Apple SD 산돌고딕 Neo 일반체"/>
        <a:cs typeface="Apple SD 산돌고딕 Neo 일반체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pple SD 산돌고딕 Neo 일반체"/>
        <a:ea typeface="Apple SD 산돌고딕 Neo 일반체"/>
        <a:cs typeface="Apple SD 산돌고딕 Neo 일반체"/>
      </a:majorFont>
      <a:minorFont>
        <a:latin typeface="Apple SD 산돌고딕 Neo 일반체"/>
        <a:ea typeface="Apple SD 산돌고딕 Neo 일반체"/>
        <a:cs typeface="Apple SD 산돌고딕 Neo 일반체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